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75" r:id="rId9"/>
    <p:sldId id="277" r:id="rId10"/>
    <p:sldId id="263" r:id="rId11"/>
    <p:sldId id="264" r:id="rId12"/>
    <p:sldId id="265" r:id="rId13"/>
    <p:sldId id="262" r:id="rId14"/>
    <p:sldId id="266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2B8A2-5E41-4402-9396-CE2B9D5084D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AB2683-C0FD-4F78-A331-503B5D694F6A}">
      <dgm:prSet phldrT="[Текст]" phldr="1"/>
      <dgm:spPr/>
      <dgm:t>
        <a:bodyPr/>
        <a:lstStyle/>
        <a:p>
          <a:endParaRPr lang="ru-RU"/>
        </a:p>
      </dgm:t>
    </dgm:pt>
    <dgm:pt modelId="{8B55D9FD-8A30-43C1-A2C5-81FA56F307FE}" type="parTrans" cxnId="{5BE42243-0CA4-4C0A-A724-BE43CF8D6C5F}">
      <dgm:prSet/>
      <dgm:spPr/>
      <dgm:t>
        <a:bodyPr/>
        <a:lstStyle/>
        <a:p>
          <a:endParaRPr lang="ru-RU"/>
        </a:p>
      </dgm:t>
    </dgm:pt>
    <dgm:pt modelId="{510FFAA4-F5EB-40FA-BA7F-CA31F8B76638}" type="sibTrans" cxnId="{5BE42243-0CA4-4C0A-A724-BE43CF8D6C5F}">
      <dgm:prSet/>
      <dgm:spPr/>
      <dgm:t>
        <a:bodyPr/>
        <a:lstStyle/>
        <a:p>
          <a:endParaRPr lang="ru-RU"/>
        </a:p>
      </dgm:t>
    </dgm:pt>
    <dgm:pt modelId="{49F06954-C4FF-4291-9444-54FC40F7091B}">
      <dgm:prSet phldrT="[Текст]"/>
      <dgm:spPr/>
      <dgm:t>
        <a:bodyPr/>
        <a:lstStyle/>
        <a:p>
          <a:r>
            <a:rPr lang="ru-RU" dirty="0" smtClean="0"/>
            <a:t>Нарушается механизм рыночной конкуренции</a:t>
          </a:r>
          <a:endParaRPr lang="ru-RU" dirty="0"/>
        </a:p>
      </dgm:t>
    </dgm:pt>
    <dgm:pt modelId="{9B849F34-2F60-4DDF-A049-23C6204EE5ED}" type="parTrans" cxnId="{6CC0E599-1774-4609-96EA-FED78AA3F676}">
      <dgm:prSet/>
      <dgm:spPr/>
      <dgm:t>
        <a:bodyPr/>
        <a:lstStyle/>
        <a:p>
          <a:endParaRPr lang="ru-RU"/>
        </a:p>
      </dgm:t>
    </dgm:pt>
    <dgm:pt modelId="{581695D0-C427-48A1-A32E-9ED129450C50}" type="sibTrans" cxnId="{6CC0E599-1774-4609-96EA-FED78AA3F676}">
      <dgm:prSet/>
      <dgm:spPr/>
      <dgm:t>
        <a:bodyPr/>
        <a:lstStyle/>
        <a:p>
          <a:endParaRPr lang="ru-RU"/>
        </a:p>
      </dgm:t>
    </dgm:pt>
    <dgm:pt modelId="{BCF66F20-764D-4049-8A5B-FF8675FFB942}">
      <dgm:prSet phldrT="[Текст]" phldr="1"/>
      <dgm:spPr/>
      <dgm:t>
        <a:bodyPr/>
        <a:lstStyle/>
        <a:p>
          <a:endParaRPr lang="ru-RU"/>
        </a:p>
      </dgm:t>
    </dgm:pt>
    <dgm:pt modelId="{F60C4925-A022-46AF-A277-F419FD491352}" type="parTrans" cxnId="{11A9706E-A378-4D56-B251-F2A55405320C}">
      <dgm:prSet/>
      <dgm:spPr/>
      <dgm:t>
        <a:bodyPr/>
        <a:lstStyle/>
        <a:p>
          <a:endParaRPr lang="ru-RU"/>
        </a:p>
      </dgm:t>
    </dgm:pt>
    <dgm:pt modelId="{89485321-ADA7-4DC2-886B-1020CF280996}" type="sibTrans" cxnId="{11A9706E-A378-4D56-B251-F2A55405320C}">
      <dgm:prSet/>
      <dgm:spPr/>
      <dgm:t>
        <a:bodyPr/>
        <a:lstStyle/>
        <a:p>
          <a:endParaRPr lang="ru-RU"/>
        </a:p>
      </dgm:t>
    </dgm:pt>
    <dgm:pt modelId="{07230A9D-D491-42EC-BBD2-878009755CCF}">
      <dgm:prSet phldrT="[Текст]" phldr="1"/>
      <dgm:spPr/>
      <dgm:t>
        <a:bodyPr/>
        <a:lstStyle/>
        <a:p>
          <a:endParaRPr lang="ru-RU"/>
        </a:p>
      </dgm:t>
    </dgm:pt>
    <dgm:pt modelId="{A7A2BF54-43FF-4143-AA2C-54D611D9D067}" type="parTrans" cxnId="{F426931E-2EC7-413E-9D24-63F61350312C}">
      <dgm:prSet/>
      <dgm:spPr/>
      <dgm:t>
        <a:bodyPr/>
        <a:lstStyle/>
        <a:p>
          <a:endParaRPr lang="ru-RU"/>
        </a:p>
      </dgm:t>
    </dgm:pt>
    <dgm:pt modelId="{8B3FBA90-4A6D-4A12-9DF4-5492FE8CFE77}" type="sibTrans" cxnId="{F426931E-2EC7-413E-9D24-63F61350312C}">
      <dgm:prSet/>
      <dgm:spPr/>
      <dgm:t>
        <a:bodyPr/>
        <a:lstStyle/>
        <a:p>
          <a:endParaRPr lang="ru-RU"/>
        </a:p>
      </dgm:t>
    </dgm:pt>
    <dgm:pt modelId="{CEF43243-63AC-4CC3-8B0B-9159431D74C7}">
      <dgm:prSet phldrT="[Текст]"/>
      <dgm:spPr/>
      <dgm:t>
        <a:bodyPr/>
        <a:lstStyle/>
        <a:p>
          <a:r>
            <a:rPr lang="ru-RU" dirty="0" smtClean="0"/>
            <a:t>Возникновение монополистических тенденций </a:t>
          </a:r>
          <a:endParaRPr lang="ru-RU" dirty="0"/>
        </a:p>
      </dgm:t>
    </dgm:pt>
    <dgm:pt modelId="{B5395908-68A7-49EE-82E9-D5441DF07B67}" type="parTrans" cxnId="{17638F26-873B-42B6-A487-4833C9E7499F}">
      <dgm:prSet/>
      <dgm:spPr/>
      <dgm:t>
        <a:bodyPr/>
        <a:lstStyle/>
        <a:p>
          <a:endParaRPr lang="ru-RU"/>
        </a:p>
      </dgm:t>
    </dgm:pt>
    <dgm:pt modelId="{2501D73F-0EA3-4DE4-9F8E-5A6B7298A5D1}" type="sibTrans" cxnId="{17638F26-873B-42B6-A487-4833C9E7499F}">
      <dgm:prSet/>
      <dgm:spPr/>
      <dgm:t>
        <a:bodyPr/>
        <a:lstStyle/>
        <a:p>
          <a:endParaRPr lang="ru-RU"/>
        </a:p>
      </dgm:t>
    </dgm:pt>
    <dgm:pt modelId="{D8132846-324B-49B5-88E7-BF313A2B247C}">
      <dgm:prSet phldrT="[Текст]" phldr="1"/>
      <dgm:spPr/>
      <dgm:t>
        <a:bodyPr/>
        <a:lstStyle/>
        <a:p>
          <a:endParaRPr lang="ru-RU"/>
        </a:p>
      </dgm:t>
    </dgm:pt>
    <dgm:pt modelId="{4E4911E8-00A1-4858-8065-21C75ED982A0}" type="parTrans" cxnId="{EC5C9821-CB80-4D09-850A-FC64D8435CA1}">
      <dgm:prSet/>
      <dgm:spPr/>
      <dgm:t>
        <a:bodyPr/>
        <a:lstStyle/>
        <a:p>
          <a:endParaRPr lang="ru-RU"/>
        </a:p>
      </dgm:t>
    </dgm:pt>
    <dgm:pt modelId="{ED3A35A6-0596-4D7F-A73E-8C5B95C0E138}" type="sibTrans" cxnId="{EC5C9821-CB80-4D09-850A-FC64D8435CA1}">
      <dgm:prSet/>
      <dgm:spPr/>
      <dgm:t>
        <a:bodyPr/>
        <a:lstStyle/>
        <a:p>
          <a:endParaRPr lang="ru-RU"/>
        </a:p>
      </dgm:t>
    </dgm:pt>
    <dgm:pt modelId="{198DD457-A3D6-42BE-BDAB-309254FF6C70}">
      <dgm:prSet phldrT="[Текст]" phldr="1"/>
      <dgm:spPr/>
      <dgm:t>
        <a:bodyPr/>
        <a:lstStyle/>
        <a:p>
          <a:endParaRPr lang="ru-RU" dirty="0"/>
        </a:p>
      </dgm:t>
    </dgm:pt>
    <dgm:pt modelId="{B7E35451-861B-4594-B117-6A71118B0318}" type="parTrans" cxnId="{7AE2407F-7856-436F-BE47-2F0D6D0179E8}">
      <dgm:prSet/>
      <dgm:spPr/>
      <dgm:t>
        <a:bodyPr/>
        <a:lstStyle/>
        <a:p>
          <a:endParaRPr lang="ru-RU"/>
        </a:p>
      </dgm:t>
    </dgm:pt>
    <dgm:pt modelId="{C9004D96-EBDD-46F0-B2A3-A51B0D290070}" type="sibTrans" cxnId="{7AE2407F-7856-436F-BE47-2F0D6D0179E8}">
      <dgm:prSet/>
      <dgm:spPr/>
      <dgm:t>
        <a:bodyPr/>
        <a:lstStyle/>
        <a:p>
          <a:endParaRPr lang="ru-RU"/>
        </a:p>
      </dgm:t>
    </dgm:pt>
    <dgm:pt modelId="{618959C1-C32A-4ACE-B5EB-7617CF95C565}">
      <dgm:prSet phldrT="[Текст]"/>
      <dgm:spPr/>
      <dgm:t>
        <a:bodyPr/>
        <a:lstStyle/>
        <a:p>
          <a:r>
            <a:rPr lang="ru-RU" dirty="0" smtClean="0"/>
            <a:t>Снижение  качества продукции, высокие цены</a:t>
          </a:r>
          <a:endParaRPr lang="ru-RU" dirty="0"/>
        </a:p>
      </dgm:t>
    </dgm:pt>
    <dgm:pt modelId="{A0A24430-5E1D-466B-8644-ADCFB2813746}" type="parTrans" cxnId="{CEDE8631-8EE0-4670-964F-2C274EAD8D10}">
      <dgm:prSet/>
      <dgm:spPr/>
      <dgm:t>
        <a:bodyPr/>
        <a:lstStyle/>
        <a:p>
          <a:endParaRPr lang="ru-RU"/>
        </a:p>
      </dgm:t>
    </dgm:pt>
    <dgm:pt modelId="{FD0CD066-B5D2-4C32-A451-74AD36BD7D22}" type="sibTrans" cxnId="{CEDE8631-8EE0-4670-964F-2C274EAD8D10}">
      <dgm:prSet/>
      <dgm:spPr/>
      <dgm:t>
        <a:bodyPr/>
        <a:lstStyle/>
        <a:p>
          <a:endParaRPr lang="ru-RU"/>
        </a:p>
      </dgm:t>
    </dgm:pt>
    <dgm:pt modelId="{65649A32-DA8B-4607-BC45-ED42180CA3E8}">
      <dgm:prSet phldrT="[Текст]"/>
      <dgm:spPr/>
      <dgm:t>
        <a:bodyPr/>
        <a:lstStyle/>
        <a:p>
          <a:r>
            <a:rPr lang="ru-RU" dirty="0" smtClean="0"/>
            <a:t>Неэффективное распределение средств государственного бюджета</a:t>
          </a:r>
          <a:endParaRPr lang="ru-RU" dirty="0"/>
        </a:p>
      </dgm:t>
    </dgm:pt>
    <dgm:pt modelId="{2D4A5B39-30DD-42C3-BDAE-3375BAC1B1AF}" type="parTrans" cxnId="{E26DC514-AA30-4F4D-8442-8235D1617855}">
      <dgm:prSet/>
      <dgm:spPr/>
      <dgm:t>
        <a:bodyPr/>
        <a:lstStyle/>
        <a:p>
          <a:endParaRPr lang="ru-RU"/>
        </a:p>
      </dgm:t>
    </dgm:pt>
    <dgm:pt modelId="{9C1756AC-B0DA-4859-9762-C8CAE514094E}" type="sibTrans" cxnId="{E26DC514-AA30-4F4D-8442-8235D1617855}">
      <dgm:prSet/>
      <dgm:spPr/>
      <dgm:t>
        <a:bodyPr/>
        <a:lstStyle/>
        <a:p>
          <a:endParaRPr lang="ru-RU"/>
        </a:p>
      </dgm:t>
    </dgm:pt>
    <dgm:pt modelId="{F56F7C74-C328-468D-982D-2E8711B2D6DF}">
      <dgm:prSet/>
      <dgm:spPr/>
      <dgm:t>
        <a:bodyPr/>
        <a:lstStyle/>
        <a:p>
          <a:endParaRPr lang="ru-RU"/>
        </a:p>
      </dgm:t>
    </dgm:pt>
    <dgm:pt modelId="{840FD289-A510-42E2-8017-F82145A53BAD}" type="parTrans" cxnId="{20F4A0D4-5D10-4B65-88BE-EF9B21074005}">
      <dgm:prSet/>
      <dgm:spPr/>
    </dgm:pt>
    <dgm:pt modelId="{E2CA0B9A-E4AC-4720-9FF8-483D1CE19EA2}" type="sibTrans" cxnId="{20F4A0D4-5D10-4B65-88BE-EF9B21074005}">
      <dgm:prSet/>
      <dgm:spPr/>
    </dgm:pt>
    <dgm:pt modelId="{418CFB18-5531-4242-A217-00D42AA3625F}">
      <dgm:prSet/>
      <dgm:spPr/>
      <dgm:t>
        <a:bodyPr/>
        <a:lstStyle/>
        <a:p>
          <a:r>
            <a:rPr lang="ru-RU" smtClean="0"/>
            <a:t>формирования и развития организованной преступности и теневой экономики</a:t>
          </a:r>
          <a:endParaRPr lang="ru-RU"/>
        </a:p>
      </dgm:t>
    </dgm:pt>
    <dgm:pt modelId="{59841AD7-AB99-4DA2-B5CC-AAD9439BC1AA}" type="parTrans" cxnId="{FCFB6C1F-F68D-45AF-800C-BF6903E7F944}">
      <dgm:prSet/>
      <dgm:spPr/>
    </dgm:pt>
    <dgm:pt modelId="{DDC5532B-3CC6-41BD-9C45-CE65D43683AB}" type="sibTrans" cxnId="{FCFB6C1F-F68D-45AF-800C-BF6903E7F944}">
      <dgm:prSet/>
      <dgm:spPr/>
    </dgm:pt>
    <dgm:pt modelId="{9A165BD4-1DAD-4371-BF38-B05BFC16964F}">
      <dgm:prSet/>
      <dgm:spPr/>
      <dgm:t>
        <a:bodyPr/>
        <a:lstStyle/>
        <a:p>
          <a:endParaRPr lang="ru-RU"/>
        </a:p>
      </dgm:t>
    </dgm:pt>
    <dgm:pt modelId="{B761B556-EEF3-4C5B-95A2-7CAD1A8FF94F}" type="parTrans" cxnId="{80E09733-2897-49BF-8183-EC4E063E5D1D}">
      <dgm:prSet/>
      <dgm:spPr/>
    </dgm:pt>
    <dgm:pt modelId="{55456631-D4CD-4ACB-9571-26422EA2C633}" type="sibTrans" cxnId="{80E09733-2897-49BF-8183-EC4E063E5D1D}">
      <dgm:prSet/>
      <dgm:spPr/>
    </dgm:pt>
    <dgm:pt modelId="{BE538425-51C2-4961-9C68-536400A6108F}">
      <dgm:prSet/>
      <dgm:spPr/>
      <dgm:t>
        <a:bodyPr/>
        <a:lstStyle/>
        <a:p>
          <a:r>
            <a:rPr lang="ru-RU" dirty="0" smtClean="0"/>
            <a:t>понижение налоговых поступлений в государственный бюджет и невыполнение социальных программ</a:t>
          </a:r>
          <a:endParaRPr lang="ru-RU" dirty="0"/>
        </a:p>
      </dgm:t>
    </dgm:pt>
    <dgm:pt modelId="{6CF4DBCE-99ED-43F4-9034-C45B6FA3C753}" type="parTrans" cxnId="{4525A8C0-2D68-496A-AEE7-B7B1F53BB7BB}">
      <dgm:prSet/>
      <dgm:spPr/>
    </dgm:pt>
    <dgm:pt modelId="{CC061226-12FD-466B-8854-DCF09DDAB2FA}" type="sibTrans" cxnId="{4525A8C0-2D68-496A-AEE7-B7B1F53BB7BB}">
      <dgm:prSet/>
      <dgm:spPr/>
    </dgm:pt>
    <dgm:pt modelId="{09867DCF-ED78-49DA-B8EA-E2252E721409}" type="pres">
      <dgm:prSet presAssocID="{18E2B8A2-5E41-4402-9396-CE2B9D5084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3BDD7-57AC-4F26-8844-C19E4FD9C593}" type="pres">
      <dgm:prSet presAssocID="{3BAB2683-C0FD-4F78-A331-503B5D694F6A}" presName="composite" presStyleCnt="0"/>
      <dgm:spPr/>
    </dgm:pt>
    <dgm:pt modelId="{D5CCA6DE-5255-463D-8FF0-79C149BE1B51}" type="pres">
      <dgm:prSet presAssocID="{3BAB2683-C0FD-4F78-A331-503B5D694F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80227-7993-42C5-A3BF-6654A21F2A59}" type="pres">
      <dgm:prSet presAssocID="{3BAB2683-C0FD-4F78-A331-503B5D694F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DF5D5-5879-4357-BFAE-FFD8EB33C58D}" type="pres">
      <dgm:prSet presAssocID="{510FFAA4-F5EB-40FA-BA7F-CA31F8B76638}" presName="sp" presStyleCnt="0"/>
      <dgm:spPr/>
    </dgm:pt>
    <dgm:pt modelId="{63E1EAE7-68D8-444F-AC99-477A1BC19C52}" type="pres">
      <dgm:prSet presAssocID="{07230A9D-D491-42EC-BBD2-878009755CCF}" presName="composite" presStyleCnt="0"/>
      <dgm:spPr/>
    </dgm:pt>
    <dgm:pt modelId="{8FAE3FE6-5750-4100-B0F0-ECA4B2200790}" type="pres">
      <dgm:prSet presAssocID="{07230A9D-D491-42EC-BBD2-878009755CC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FFD6D-A7E1-43D9-993B-D40BE8F63F9C}" type="pres">
      <dgm:prSet presAssocID="{07230A9D-D491-42EC-BBD2-878009755CC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FBF46-3F52-45C0-A96D-7E12C40E67C2}" type="pres">
      <dgm:prSet presAssocID="{8B3FBA90-4A6D-4A12-9DF4-5492FE8CFE77}" presName="sp" presStyleCnt="0"/>
      <dgm:spPr/>
    </dgm:pt>
    <dgm:pt modelId="{F8283EF9-C3E1-454D-B2E3-290800732628}" type="pres">
      <dgm:prSet presAssocID="{198DD457-A3D6-42BE-BDAB-309254FF6C70}" presName="composite" presStyleCnt="0"/>
      <dgm:spPr/>
    </dgm:pt>
    <dgm:pt modelId="{1D40ECF4-3163-483F-A994-B20F409AF2B6}" type="pres">
      <dgm:prSet presAssocID="{198DD457-A3D6-42BE-BDAB-309254FF6C7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278F0-4D14-40BD-A7D1-176F8B95C08C}" type="pres">
      <dgm:prSet presAssocID="{198DD457-A3D6-42BE-BDAB-309254FF6C7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2884B-E70B-44D5-9853-CC71469D94F7}" type="pres">
      <dgm:prSet presAssocID="{C9004D96-EBDD-46F0-B2A3-A51B0D290070}" presName="sp" presStyleCnt="0"/>
      <dgm:spPr/>
    </dgm:pt>
    <dgm:pt modelId="{CE2AAF3F-3E5F-42D6-B376-416D0B30AEEF}" type="pres">
      <dgm:prSet presAssocID="{F56F7C74-C328-468D-982D-2E8711B2D6DF}" presName="composite" presStyleCnt="0"/>
      <dgm:spPr/>
    </dgm:pt>
    <dgm:pt modelId="{F076E7D4-8CF8-44D4-8923-B500E1ED4AEB}" type="pres">
      <dgm:prSet presAssocID="{F56F7C74-C328-468D-982D-2E8711B2D6DF}" presName="parentText" presStyleLbl="alignNode1" presStyleIdx="3" presStyleCnt="5" custLinFactNeighborX="-3296" custLinFactNeighborY="-20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0829C-9443-4568-BEB7-81CCB2A0A66D}" type="pres">
      <dgm:prSet presAssocID="{F56F7C74-C328-468D-982D-2E8711B2D6DF}" presName="descendantText" presStyleLbl="alignAcc1" presStyleIdx="3" presStyleCnt="5" custLinFactNeighborX="438" custLinFactNeighborY="-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E8E5E-B5BD-434F-B2D3-35F1FFD62670}" type="pres">
      <dgm:prSet presAssocID="{E2CA0B9A-E4AC-4720-9FF8-483D1CE19EA2}" presName="sp" presStyleCnt="0"/>
      <dgm:spPr/>
    </dgm:pt>
    <dgm:pt modelId="{09721DF0-A666-43FD-9AF1-52CA437578F5}" type="pres">
      <dgm:prSet presAssocID="{9A165BD4-1DAD-4371-BF38-B05BFC16964F}" presName="composite" presStyleCnt="0"/>
      <dgm:spPr/>
    </dgm:pt>
    <dgm:pt modelId="{1CCA39BB-C0EF-41F3-975C-967FC72F98F2}" type="pres">
      <dgm:prSet presAssocID="{9A165BD4-1DAD-4371-BF38-B05BFC16964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3B82-9334-46B1-8784-317C916D779A}" type="pres">
      <dgm:prSet presAssocID="{9A165BD4-1DAD-4371-BF38-B05BFC16964F}" presName="descendantText" presStyleLbl="alignAcc1" presStyleIdx="4" presStyleCnt="5" custLinFactNeighborX="770" custLinFactNeighborY="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5B0DB-F849-4A7B-89C9-AA6FFEF6CE45}" type="presOf" srcId="{9A165BD4-1DAD-4371-BF38-B05BFC16964F}" destId="{1CCA39BB-C0EF-41F3-975C-967FC72F98F2}" srcOrd="0" destOrd="0" presId="urn:microsoft.com/office/officeart/2005/8/layout/chevron2"/>
    <dgm:cxn modelId="{43F57AE8-A9F9-45C6-A491-88D1D6BC474C}" type="presOf" srcId="{F56F7C74-C328-468D-982D-2E8711B2D6DF}" destId="{F076E7D4-8CF8-44D4-8923-B500E1ED4AEB}" srcOrd="0" destOrd="0" presId="urn:microsoft.com/office/officeart/2005/8/layout/chevron2"/>
    <dgm:cxn modelId="{20F4A0D4-5D10-4B65-88BE-EF9B21074005}" srcId="{18E2B8A2-5E41-4402-9396-CE2B9D5084DD}" destId="{F56F7C74-C328-468D-982D-2E8711B2D6DF}" srcOrd="3" destOrd="0" parTransId="{840FD289-A510-42E2-8017-F82145A53BAD}" sibTransId="{E2CA0B9A-E4AC-4720-9FF8-483D1CE19EA2}"/>
    <dgm:cxn modelId="{7F776AB2-5744-4D47-BCEB-B789FC4719FD}" type="presOf" srcId="{198DD457-A3D6-42BE-BDAB-309254FF6C70}" destId="{1D40ECF4-3163-483F-A994-B20F409AF2B6}" srcOrd="0" destOrd="0" presId="urn:microsoft.com/office/officeart/2005/8/layout/chevron2"/>
    <dgm:cxn modelId="{5BC5EF1C-7D92-426A-B508-4C170BA2C87E}" type="presOf" srcId="{3BAB2683-C0FD-4F78-A331-503B5D694F6A}" destId="{D5CCA6DE-5255-463D-8FF0-79C149BE1B51}" srcOrd="0" destOrd="0" presId="urn:microsoft.com/office/officeart/2005/8/layout/chevron2"/>
    <dgm:cxn modelId="{E26DC514-AA30-4F4D-8442-8235D1617855}" srcId="{198DD457-A3D6-42BE-BDAB-309254FF6C70}" destId="{65649A32-DA8B-4607-BC45-ED42180CA3E8}" srcOrd="1" destOrd="0" parTransId="{2D4A5B39-30DD-42C3-BDAE-3375BAC1B1AF}" sibTransId="{9C1756AC-B0DA-4859-9762-C8CAE514094E}"/>
    <dgm:cxn modelId="{6871F8C5-5FA6-4956-A01C-CD5A707A69ED}" type="presOf" srcId="{418CFB18-5531-4242-A217-00D42AA3625F}" destId="{E1F0829C-9443-4568-BEB7-81CCB2A0A66D}" srcOrd="0" destOrd="0" presId="urn:microsoft.com/office/officeart/2005/8/layout/chevron2"/>
    <dgm:cxn modelId="{297A1FFF-3FC2-4F77-896C-F8702CEE0726}" type="presOf" srcId="{18E2B8A2-5E41-4402-9396-CE2B9D5084DD}" destId="{09867DCF-ED78-49DA-B8EA-E2252E721409}" srcOrd="0" destOrd="0" presId="urn:microsoft.com/office/officeart/2005/8/layout/chevron2"/>
    <dgm:cxn modelId="{FCFB6C1F-F68D-45AF-800C-BF6903E7F944}" srcId="{F56F7C74-C328-468D-982D-2E8711B2D6DF}" destId="{418CFB18-5531-4242-A217-00D42AA3625F}" srcOrd="0" destOrd="0" parTransId="{59841AD7-AB99-4DA2-B5CC-AAD9439BC1AA}" sibTransId="{DDC5532B-3CC6-41BD-9C45-CE65D43683AB}"/>
    <dgm:cxn modelId="{1DADF499-1664-40CA-8CE6-A52304581B39}" type="presOf" srcId="{BE538425-51C2-4961-9C68-536400A6108F}" destId="{3E803B82-9334-46B1-8784-317C916D779A}" srcOrd="0" destOrd="0" presId="urn:microsoft.com/office/officeart/2005/8/layout/chevron2"/>
    <dgm:cxn modelId="{5BE42243-0CA4-4C0A-A724-BE43CF8D6C5F}" srcId="{18E2B8A2-5E41-4402-9396-CE2B9D5084DD}" destId="{3BAB2683-C0FD-4F78-A331-503B5D694F6A}" srcOrd="0" destOrd="0" parTransId="{8B55D9FD-8A30-43C1-A2C5-81FA56F307FE}" sibTransId="{510FFAA4-F5EB-40FA-BA7F-CA31F8B76638}"/>
    <dgm:cxn modelId="{7757CBF7-729B-4A9E-850C-FC546E95EF41}" type="presOf" srcId="{D8132846-324B-49B5-88E7-BF313A2B247C}" destId="{89FFFD6D-A7E1-43D9-993B-D40BE8F63F9C}" srcOrd="0" destOrd="1" presId="urn:microsoft.com/office/officeart/2005/8/layout/chevron2"/>
    <dgm:cxn modelId="{7AE2407F-7856-436F-BE47-2F0D6D0179E8}" srcId="{18E2B8A2-5E41-4402-9396-CE2B9D5084DD}" destId="{198DD457-A3D6-42BE-BDAB-309254FF6C70}" srcOrd="2" destOrd="0" parTransId="{B7E35451-861B-4594-B117-6A71118B0318}" sibTransId="{C9004D96-EBDD-46F0-B2A3-A51B0D290070}"/>
    <dgm:cxn modelId="{3D09DC66-1747-4ADE-A460-378BDDC3FE0F}" type="presOf" srcId="{49F06954-C4FF-4291-9444-54FC40F7091B}" destId="{95280227-7993-42C5-A3BF-6654A21F2A59}" srcOrd="0" destOrd="0" presId="urn:microsoft.com/office/officeart/2005/8/layout/chevron2"/>
    <dgm:cxn modelId="{2BE5F307-4580-491F-8D75-1B6C3063AB18}" type="presOf" srcId="{65649A32-DA8B-4607-BC45-ED42180CA3E8}" destId="{965278F0-4D14-40BD-A7D1-176F8B95C08C}" srcOrd="0" destOrd="1" presId="urn:microsoft.com/office/officeart/2005/8/layout/chevron2"/>
    <dgm:cxn modelId="{CEDE8631-8EE0-4670-964F-2C274EAD8D10}" srcId="{198DD457-A3D6-42BE-BDAB-309254FF6C70}" destId="{618959C1-C32A-4ACE-B5EB-7617CF95C565}" srcOrd="0" destOrd="0" parTransId="{A0A24430-5E1D-466B-8644-ADCFB2813746}" sibTransId="{FD0CD066-B5D2-4C32-A451-74AD36BD7D22}"/>
    <dgm:cxn modelId="{A00E1AAE-1930-40B6-9C96-3CF2539900C5}" type="presOf" srcId="{618959C1-C32A-4ACE-B5EB-7617CF95C565}" destId="{965278F0-4D14-40BD-A7D1-176F8B95C08C}" srcOrd="0" destOrd="0" presId="urn:microsoft.com/office/officeart/2005/8/layout/chevron2"/>
    <dgm:cxn modelId="{80E09733-2897-49BF-8183-EC4E063E5D1D}" srcId="{18E2B8A2-5E41-4402-9396-CE2B9D5084DD}" destId="{9A165BD4-1DAD-4371-BF38-B05BFC16964F}" srcOrd="4" destOrd="0" parTransId="{B761B556-EEF3-4C5B-95A2-7CAD1A8FF94F}" sibTransId="{55456631-D4CD-4ACB-9571-26422EA2C633}"/>
    <dgm:cxn modelId="{11A9706E-A378-4D56-B251-F2A55405320C}" srcId="{3BAB2683-C0FD-4F78-A331-503B5D694F6A}" destId="{BCF66F20-764D-4049-8A5B-FF8675FFB942}" srcOrd="1" destOrd="0" parTransId="{F60C4925-A022-46AF-A277-F419FD491352}" sibTransId="{89485321-ADA7-4DC2-886B-1020CF280996}"/>
    <dgm:cxn modelId="{F426931E-2EC7-413E-9D24-63F61350312C}" srcId="{18E2B8A2-5E41-4402-9396-CE2B9D5084DD}" destId="{07230A9D-D491-42EC-BBD2-878009755CCF}" srcOrd="1" destOrd="0" parTransId="{A7A2BF54-43FF-4143-AA2C-54D611D9D067}" sibTransId="{8B3FBA90-4A6D-4A12-9DF4-5492FE8CFE77}"/>
    <dgm:cxn modelId="{A19D4ADF-BE1B-42D4-8FC2-C9B652EA0E4A}" type="presOf" srcId="{CEF43243-63AC-4CC3-8B0B-9159431D74C7}" destId="{89FFFD6D-A7E1-43D9-993B-D40BE8F63F9C}" srcOrd="0" destOrd="0" presId="urn:microsoft.com/office/officeart/2005/8/layout/chevron2"/>
    <dgm:cxn modelId="{EC5C9821-CB80-4D09-850A-FC64D8435CA1}" srcId="{07230A9D-D491-42EC-BBD2-878009755CCF}" destId="{D8132846-324B-49B5-88E7-BF313A2B247C}" srcOrd="1" destOrd="0" parTransId="{4E4911E8-00A1-4858-8065-21C75ED982A0}" sibTransId="{ED3A35A6-0596-4D7F-A73E-8C5B95C0E138}"/>
    <dgm:cxn modelId="{14969082-9D35-4700-84A3-00CEDF3D7139}" type="presOf" srcId="{07230A9D-D491-42EC-BBD2-878009755CCF}" destId="{8FAE3FE6-5750-4100-B0F0-ECA4B2200790}" srcOrd="0" destOrd="0" presId="urn:microsoft.com/office/officeart/2005/8/layout/chevron2"/>
    <dgm:cxn modelId="{C5766CC7-80BB-41AF-843A-F8EE4E10E894}" type="presOf" srcId="{BCF66F20-764D-4049-8A5B-FF8675FFB942}" destId="{95280227-7993-42C5-A3BF-6654A21F2A59}" srcOrd="0" destOrd="1" presId="urn:microsoft.com/office/officeart/2005/8/layout/chevron2"/>
    <dgm:cxn modelId="{17638F26-873B-42B6-A487-4833C9E7499F}" srcId="{07230A9D-D491-42EC-BBD2-878009755CCF}" destId="{CEF43243-63AC-4CC3-8B0B-9159431D74C7}" srcOrd="0" destOrd="0" parTransId="{B5395908-68A7-49EE-82E9-D5441DF07B67}" sibTransId="{2501D73F-0EA3-4DE4-9F8E-5A6B7298A5D1}"/>
    <dgm:cxn modelId="{6CC0E599-1774-4609-96EA-FED78AA3F676}" srcId="{3BAB2683-C0FD-4F78-A331-503B5D694F6A}" destId="{49F06954-C4FF-4291-9444-54FC40F7091B}" srcOrd="0" destOrd="0" parTransId="{9B849F34-2F60-4DDF-A049-23C6204EE5ED}" sibTransId="{581695D0-C427-48A1-A32E-9ED129450C50}"/>
    <dgm:cxn modelId="{4525A8C0-2D68-496A-AEE7-B7B1F53BB7BB}" srcId="{9A165BD4-1DAD-4371-BF38-B05BFC16964F}" destId="{BE538425-51C2-4961-9C68-536400A6108F}" srcOrd="0" destOrd="0" parTransId="{6CF4DBCE-99ED-43F4-9034-C45B6FA3C753}" sibTransId="{CC061226-12FD-466B-8854-DCF09DDAB2FA}"/>
    <dgm:cxn modelId="{F4BBB2E4-D93C-4AC3-970D-86252DB2D474}" type="presParOf" srcId="{09867DCF-ED78-49DA-B8EA-E2252E721409}" destId="{4723BDD7-57AC-4F26-8844-C19E4FD9C593}" srcOrd="0" destOrd="0" presId="urn:microsoft.com/office/officeart/2005/8/layout/chevron2"/>
    <dgm:cxn modelId="{2CFE9BBA-B9F2-4C11-A4F1-BDF8884142CD}" type="presParOf" srcId="{4723BDD7-57AC-4F26-8844-C19E4FD9C593}" destId="{D5CCA6DE-5255-463D-8FF0-79C149BE1B51}" srcOrd="0" destOrd="0" presId="urn:microsoft.com/office/officeart/2005/8/layout/chevron2"/>
    <dgm:cxn modelId="{6065D54E-6E91-4574-ACCA-243F86B9318E}" type="presParOf" srcId="{4723BDD7-57AC-4F26-8844-C19E4FD9C593}" destId="{95280227-7993-42C5-A3BF-6654A21F2A59}" srcOrd="1" destOrd="0" presId="urn:microsoft.com/office/officeart/2005/8/layout/chevron2"/>
    <dgm:cxn modelId="{BADE100C-08F5-40F5-B967-775675B57876}" type="presParOf" srcId="{09867DCF-ED78-49DA-B8EA-E2252E721409}" destId="{C2EDF5D5-5879-4357-BFAE-FFD8EB33C58D}" srcOrd="1" destOrd="0" presId="urn:microsoft.com/office/officeart/2005/8/layout/chevron2"/>
    <dgm:cxn modelId="{94F9A305-9F0F-44C6-BDDD-C704842CCAD4}" type="presParOf" srcId="{09867DCF-ED78-49DA-B8EA-E2252E721409}" destId="{63E1EAE7-68D8-444F-AC99-477A1BC19C52}" srcOrd="2" destOrd="0" presId="urn:microsoft.com/office/officeart/2005/8/layout/chevron2"/>
    <dgm:cxn modelId="{01E6162D-F2B9-4CE3-AFF6-8EDDD69FA3CC}" type="presParOf" srcId="{63E1EAE7-68D8-444F-AC99-477A1BC19C52}" destId="{8FAE3FE6-5750-4100-B0F0-ECA4B2200790}" srcOrd="0" destOrd="0" presId="urn:microsoft.com/office/officeart/2005/8/layout/chevron2"/>
    <dgm:cxn modelId="{6C36E944-FB5F-47BF-8381-02187E9DB202}" type="presParOf" srcId="{63E1EAE7-68D8-444F-AC99-477A1BC19C52}" destId="{89FFFD6D-A7E1-43D9-993B-D40BE8F63F9C}" srcOrd="1" destOrd="0" presId="urn:microsoft.com/office/officeart/2005/8/layout/chevron2"/>
    <dgm:cxn modelId="{6D99F512-A85D-41B8-88E2-DCAC013DA97E}" type="presParOf" srcId="{09867DCF-ED78-49DA-B8EA-E2252E721409}" destId="{5D0FBF46-3F52-45C0-A96D-7E12C40E67C2}" srcOrd="3" destOrd="0" presId="urn:microsoft.com/office/officeart/2005/8/layout/chevron2"/>
    <dgm:cxn modelId="{4CA21801-88E7-4318-80E6-E5BE5FBB429F}" type="presParOf" srcId="{09867DCF-ED78-49DA-B8EA-E2252E721409}" destId="{F8283EF9-C3E1-454D-B2E3-290800732628}" srcOrd="4" destOrd="0" presId="urn:microsoft.com/office/officeart/2005/8/layout/chevron2"/>
    <dgm:cxn modelId="{93788C09-601D-43F3-9BE5-90CF9E7B5FCC}" type="presParOf" srcId="{F8283EF9-C3E1-454D-B2E3-290800732628}" destId="{1D40ECF4-3163-483F-A994-B20F409AF2B6}" srcOrd="0" destOrd="0" presId="urn:microsoft.com/office/officeart/2005/8/layout/chevron2"/>
    <dgm:cxn modelId="{3F301638-CC94-4C49-A44B-62C0F6E6C403}" type="presParOf" srcId="{F8283EF9-C3E1-454D-B2E3-290800732628}" destId="{965278F0-4D14-40BD-A7D1-176F8B95C08C}" srcOrd="1" destOrd="0" presId="urn:microsoft.com/office/officeart/2005/8/layout/chevron2"/>
    <dgm:cxn modelId="{05DDF1E6-6807-43EF-9495-89155DB67BE6}" type="presParOf" srcId="{09867DCF-ED78-49DA-B8EA-E2252E721409}" destId="{A0F2884B-E70B-44D5-9853-CC71469D94F7}" srcOrd="5" destOrd="0" presId="urn:microsoft.com/office/officeart/2005/8/layout/chevron2"/>
    <dgm:cxn modelId="{D09A9FCE-98CC-4FCA-A077-A541138033A0}" type="presParOf" srcId="{09867DCF-ED78-49DA-B8EA-E2252E721409}" destId="{CE2AAF3F-3E5F-42D6-B376-416D0B30AEEF}" srcOrd="6" destOrd="0" presId="urn:microsoft.com/office/officeart/2005/8/layout/chevron2"/>
    <dgm:cxn modelId="{6351A4A1-6318-4171-B5BE-BF8167603972}" type="presParOf" srcId="{CE2AAF3F-3E5F-42D6-B376-416D0B30AEEF}" destId="{F076E7D4-8CF8-44D4-8923-B500E1ED4AEB}" srcOrd="0" destOrd="0" presId="urn:microsoft.com/office/officeart/2005/8/layout/chevron2"/>
    <dgm:cxn modelId="{621889A4-D3A3-42CA-9AC3-32D61AB11597}" type="presParOf" srcId="{CE2AAF3F-3E5F-42D6-B376-416D0B30AEEF}" destId="{E1F0829C-9443-4568-BEB7-81CCB2A0A66D}" srcOrd="1" destOrd="0" presId="urn:microsoft.com/office/officeart/2005/8/layout/chevron2"/>
    <dgm:cxn modelId="{ABF42F59-B0FF-47DA-9C02-D71F787DB140}" type="presParOf" srcId="{09867DCF-ED78-49DA-B8EA-E2252E721409}" destId="{F68E8E5E-B5BD-434F-B2D3-35F1FFD62670}" srcOrd="7" destOrd="0" presId="urn:microsoft.com/office/officeart/2005/8/layout/chevron2"/>
    <dgm:cxn modelId="{650D853B-61BB-4D8B-A476-5A03ACCF38F3}" type="presParOf" srcId="{09867DCF-ED78-49DA-B8EA-E2252E721409}" destId="{09721DF0-A666-43FD-9AF1-52CA437578F5}" srcOrd="8" destOrd="0" presId="urn:microsoft.com/office/officeart/2005/8/layout/chevron2"/>
    <dgm:cxn modelId="{A79D2470-8C17-4A11-AFEC-EAF49DD46A67}" type="presParOf" srcId="{09721DF0-A666-43FD-9AF1-52CA437578F5}" destId="{1CCA39BB-C0EF-41F3-975C-967FC72F98F2}" srcOrd="0" destOrd="0" presId="urn:microsoft.com/office/officeart/2005/8/layout/chevron2"/>
    <dgm:cxn modelId="{9DFC0C61-76FB-49DD-A66E-3407C8290E84}" type="presParOf" srcId="{09721DF0-A666-43FD-9AF1-52CA437578F5}" destId="{3E803B82-9334-46B1-8784-317C916D779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DD1DF-0CF3-47D6-9E8A-3879B17AF665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56849BF-57E4-4F25-94CC-4BFE5DC5820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сформировывает у членов общества "двойной эталон" морали и поведения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938FBF17-C8D6-49A9-87C3-D64F56EAF0BA}" type="parTrans" cxnId="{E603468E-096A-46D2-BC4D-26D0001224CB}">
      <dgm:prSet/>
      <dgm:spPr/>
      <dgm:t>
        <a:bodyPr/>
        <a:lstStyle/>
        <a:p>
          <a:endParaRPr lang="ru-RU"/>
        </a:p>
      </dgm:t>
    </dgm:pt>
    <dgm:pt modelId="{D88FF04F-F7AB-404A-A6C1-3C00F27DC26C}" type="sibTrans" cxnId="{E603468E-096A-46D2-BC4D-26D0001224CB}">
      <dgm:prSet/>
      <dgm:spPr/>
      <dgm:t>
        <a:bodyPr/>
        <a:lstStyle/>
        <a:p>
          <a:endParaRPr lang="ru-RU"/>
        </a:p>
      </dgm:t>
    </dgm:pt>
    <dgm:pt modelId="{110F2BC7-CEB7-4FCC-80FA-05A6D3C6E6DD}">
      <dgm:prSet phldrT="[Текст]" phldr="1"/>
      <dgm:spPr/>
      <dgm:t>
        <a:bodyPr/>
        <a:lstStyle/>
        <a:p>
          <a:endParaRPr lang="ru-RU"/>
        </a:p>
      </dgm:t>
    </dgm:pt>
    <dgm:pt modelId="{054B18AF-CE89-4EA3-9621-D9E514059034}" type="parTrans" cxnId="{254A05C2-DC77-413A-B223-C226FA438F06}">
      <dgm:prSet/>
      <dgm:spPr/>
      <dgm:t>
        <a:bodyPr/>
        <a:lstStyle/>
        <a:p>
          <a:endParaRPr lang="ru-RU"/>
        </a:p>
      </dgm:t>
    </dgm:pt>
    <dgm:pt modelId="{0C6E09C8-9DBC-4EE2-8EE5-28BA744DBCAE}" type="sibTrans" cxnId="{254A05C2-DC77-413A-B223-C226FA438F06}">
      <dgm:prSet/>
      <dgm:spPr/>
      <dgm:t>
        <a:bodyPr/>
        <a:lstStyle/>
        <a:p>
          <a:endParaRPr lang="ru-RU"/>
        </a:p>
      </dgm:t>
    </dgm:pt>
    <dgm:pt modelId="{7F2F3036-C919-406A-9B14-4531B6BC5112}">
      <dgm:prSet phldrT="[Текст]" phldr="1"/>
      <dgm:spPr/>
      <dgm:t>
        <a:bodyPr/>
        <a:lstStyle/>
        <a:p>
          <a:endParaRPr lang="ru-RU"/>
        </a:p>
      </dgm:t>
    </dgm:pt>
    <dgm:pt modelId="{D18861EA-CA61-4D52-AA42-06853A9814DF}" type="parTrans" cxnId="{2BE6876E-2B82-4230-9417-E07E842B30EF}">
      <dgm:prSet/>
      <dgm:spPr/>
      <dgm:t>
        <a:bodyPr/>
        <a:lstStyle/>
        <a:p>
          <a:endParaRPr lang="ru-RU"/>
        </a:p>
      </dgm:t>
    </dgm:pt>
    <dgm:pt modelId="{1DEE8CA6-FFED-4517-895D-2304232D0484}" type="sibTrans" cxnId="{2BE6876E-2B82-4230-9417-E07E842B30EF}">
      <dgm:prSet/>
      <dgm:spPr/>
      <dgm:t>
        <a:bodyPr/>
        <a:lstStyle/>
        <a:p>
          <a:endParaRPr lang="ru-RU"/>
        </a:p>
      </dgm:t>
    </dgm:pt>
    <dgm:pt modelId="{AF7C49E8-2BAF-47BF-8893-CB04781730C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резкое возрастание имущественного неравенства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CD96518C-A274-44C9-970A-F9C858E09BBD}" type="parTrans" cxnId="{A478F80B-FEF0-43E4-8022-4E158C8D86D6}">
      <dgm:prSet/>
      <dgm:spPr/>
      <dgm:t>
        <a:bodyPr/>
        <a:lstStyle/>
        <a:p>
          <a:endParaRPr lang="ru-RU"/>
        </a:p>
      </dgm:t>
    </dgm:pt>
    <dgm:pt modelId="{69DFDF86-F278-49C7-91C6-AB113E2F0849}" type="sibTrans" cxnId="{A478F80B-FEF0-43E4-8022-4E158C8D86D6}">
      <dgm:prSet/>
      <dgm:spPr/>
      <dgm:t>
        <a:bodyPr/>
        <a:lstStyle/>
        <a:p>
          <a:endParaRPr lang="ru-RU"/>
        </a:p>
      </dgm:t>
    </dgm:pt>
    <dgm:pt modelId="{DA5BA947-C4D1-4A0E-A40A-4BD0DD04D1A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Коррупция дискредитирует право как основной инструмент регулирования жизни страны и общества.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6E6A740-07F3-4916-9BD7-9188611F63F6}" type="parTrans" cxnId="{2D73EA96-6401-49BF-AC38-4A2735855B2A}">
      <dgm:prSet/>
      <dgm:spPr/>
      <dgm:t>
        <a:bodyPr/>
        <a:lstStyle/>
        <a:p>
          <a:endParaRPr lang="ru-RU"/>
        </a:p>
      </dgm:t>
    </dgm:pt>
    <dgm:pt modelId="{C965EF38-C4AA-496B-9ED3-C079D6275F87}" type="sibTrans" cxnId="{2D73EA96-6401-49BF-AC38-4A2735855B2A}">
      <dgm:prSet/>
      <dgm:spPr/>
      <dgm:t>
        <a:bodyPr/>
        <a:lstStyle/>
        <a:p>
          <a:endParaRPr lang="ru-RU"/>
        </a:p>
      </dgm:t>
    </dgm:pt>
    <dgm:pt modelId="{81708D6B-7F3E-4935-A577-FA9049E184F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 публичном сознании формируется представление о беззащитности людей и перед  лицом власти и перед преступностью.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79FD5AC-C2C1-4CD9-8EC7-62EDA907D1BC}" type="parTrans" cxnId="{202A5645-55F7-4C23-B555-35043458CF30}">
      <dgm:prSet/>
      <dgm:spPr/>
      <dgm:t>
        <a:bodyPr/>
        <a:lstStyle/>
        <a:p>
          <a:endParaRPr lang="ru-RU"/>
        </a:p>
      </dgm:t>
    </dgm:pt>
    <dgm:pt modelId="{BF89FFE3-19A1-4BB5-A12C-314263324AAC}" type="sibTrans" cxnId="{202A5645-55F7-4C23-B555-35043458CF30}">
      <dgm:prSet/>
      <dgm:spPr/>
      <dgm:t>
        <a:bodyPr/>
        <a:lstStyle/>
        <a:p>
          <a:endParaRPr lang="ru-RU"/>
        </a:p>
      </dgm:t>
    </dgm:pt>
    <dgm:pt modelId="{FBE470B1-B3CD-4CB2-9F8B-F8F78426E05E}">
      <dgm:prSet/>
      <dgm:spPr/>
      <dgm:t>
        <a:bodyPr/>
        <a:lstStyle/>
        <a:p>
          <a:r>
            <a:rPr lang="ru-RU" dirty="0" smtClean="0"/>
            <a:t>Рост социальной напряженности в стране</a:t>
          </a:r>
          <a:endParaRPr lang="ru-RU" dirty="0"/>
        </a:p>
      </dgm:t>
    </dgm:pt>
    <dgm:pt modelId="{60DAB06C-1229-4398-A2BA-CF2EADD74766}" type="parTrans" cxnId="{B79BE146-793B-4DB2-854A-9C5E5DFA2EDB}">
      <dgm:prSet/>
      <dgm:spPr/>
      <dgm:t>
        <a:bodyPr/>
        <a:lstStyle/>
        <a:p>
          <a:endParaRPr lang="ru-RU"/>
        </a:p>
      </dgm:t>
    </dgm:pt>
    <dgm:pt modelId="{121A92B9-D264-4FEF-99F9-3EF17FA31303}" type="sibTrans" cxnId="{B79BE146-793B-4DB2-854A-9C5E5DFA2EDB}">
      <dgm:prSet/>
      <dgm:spPr/>
      <dgm:t>
        <a:bodyPr/>
        <a:lstStyle/>
        <a:p>
          <a:endParaRPr lang="ru-RU"/>
        </a:p>
      </dgm:t>
    </dgm:pt>
    <dgm:pt modelId="{9D9183CB-F3FA-4C0E-BE29-26BB669544D7}">
      <dgm:prSet/>
      <dgm:spPr/>
      <dgm:t>
        <a:bodyPr/>
        <a:lstStyle/>
        <a:p>
          <a:endParaRPr lang="ru-RU"/>
        </a:p>
      </dgm:t>
    </dgm:pt>
    <dgm:pt modelId="{9F1030AD-C178-43CB-9EF3-19AC0FF2BE23}" type="parTrans" cxnId="{E7EE7A87-4E3D-4571-8F08-A244532D47E3}">
      <dgm:prSet/>
      <dgm:spPr/>
      <dgm:t>
        <a:bodyPr/>
        <a:lstStyle/>
        <a:p>
          <a:endParaRPr lang="ru-RU"/>
        </a:p>
      </dgm:t>
    </dgm:pt>
    <dgm:pt modelId="{3A1CF8AA-90D5-4357-BEAC-22B3314431AE}" type="sibTrans" cxnId="{E7EE7A87-4E3D-4571-8F08-A244532D47E3}">
      <dgm:prSet/>
      <dgm:spPr/>
      <dgm:t>
        <a:bodyPr/>
        <a:lstStyle/>
        <a:p>
          <a:endParaRPr lang="ru-RU"/>
        </a:p>
      </dgm:t>
    </dgm:pt>
    <dgm:pt modelId="{2228CBEA-2873-4C8F-B166-94ABE9F3D3A8}">
      <dgm:prSet/>
      <dgm:spPr/>
      <dgm:t>
        <a:bodyPr/>
        <a:lstStyle/>
        <a:p>
          <a:endParaRPr lang="ru-RU"/>
        </a:p>
      </dgm:t>
    </dgm:pt>
    <dgm:pt modelId="{92710CB5-0E80-46FC-BA07-6C4D500B7CD6}" type="parTrans" cxnId="{039C8023-8711-4B59-8CC9-C5803E8257DB}">
      <dgm:prSet/>
      <dgm:spPr/>
      <dgm:t>
        <a:bodyPr/>
        <a:lstStyle/>
        <a:p>
          <a:endParaRPr lang="ru-RU"/>
        </a:p>
      </dgm:t>
    </dgm:pt>
    <dgm:pt modelId="{6E5CDE73-A851-4F0E-B49D-94F1B25CF914}" type="sibTrans" cxnId="{039C8023-8711-4B59-8CC9-C5803E8257DB}">
      <dgm:prSet/>
      <dgm:spPr/>
      <dgm:t>
        <a:bodyPr/>
        <a:lstStyle/>
        <a:p>
          <a:endParaRPr lang="ru-RU"/>
        </a:p>
      </dgm:t>
    </dgm:pt>
    <dgm:pt modelId="{4AAA3770-4AB4-4BA5-9D3D-FA266C8D753E}" type="pres">
      <dgm:prSet presAssocID="{3B1DD1DF-0CF3-47D6-9E8A-3879B17AF6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DEE0D-78AB-46CC-AC2F-AA2DD58C4724}" type="pres">
      <dgm:prSet presAssocID="{3B1DD1DF-0CF3-47D6-9E8A-3879B17AF665}" presName="dummyMaxCanvas" presStyleCnt="0">
        <dgm:presLayoutVars/>
      </dgm:prSet>
      <dgm:spPr/>
    </dgm:pt>
    <dgm:pt modelId="{13558AC8-DC61-4B5F-96D5-D8B1DB14FDB3}" type="pres">
      <dgm:prSet presAssocID="{3B1DD1DF-0CF3-47D6-9E8A-3879B17AF66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248D0-AB15-4D95-ADB5-71601C3771FB}" type="pres">
      <dgm:prSet presAssocID="{3B1DD1DF-0CF3-47D6-9E8A-3879B17AF665}" presName="FiveNodes_2" presStyleLbl="node1" presStyleIdx="1" presStyleCnt="5" custLinFactNeighborX="1100" custLinFactNeighborY="5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A5A31-56B7-453A-9078-5A45C2529644}" type="pres">
      <dgm:prSet presAssocID="{3B1DD1DF-0CF3-47D6-9E8A-3879B17AF66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79B1-C432-4BD2-A32B-44362754C034}" type="pres">
      <dgm:prSet presAssocID="{3B1DD1DF-0CF3-47D6-9E8A-3879B17AF66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1C2D7-DF63-4C6A-B3BB-339835D898BC}" type="pres">
      <dgm:prSet presAssocID="{3B1DD1DF-0CF3-47D6-9E8A-3879B17AF665}" presName="FiveNodes_5" presStyleLbl="node1" presStyleIdx="4" presStyleCnt="5" custScaleX="102021" custLinFactNeighborX="-622" custLinFactNeighborY="-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B4F9-DD6A-4705-BCC6-1F04FB7E5A29}" type="pres">
      <dgm:prSet presAssocID="{3B1DD1DF-0CF3-47D6-9E8A-3879B17AF66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02F9E-C32E-41F9-9BE3-12E621B0C5E7}" type="pres">
      <dgm:prSet presAssocID="{3B1DD1DF-0CF3-47D6-9E8A-3879B17AF66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8AC3-A672-400E-8C32-6ABD2B5AFA6D}" type="pres">
      <dgm:prSet presAssocID="{3B1DD1DF-0CF3-47D6-9E8A-3879B17AF66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8F52-9065-48B5-A243-877EAAD8BFD7}" type="pres">
      <dgm:prSet presAssocID="{3B1DD1DF-0CF3-47D6-9E8A-3879B17AF66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BBA6E-D652-4C01-BDBC-99A81F7310ED}" type="pres">
      <dgm:prSet presAssocID="{3B1DD1DF-0CF3-47D6-9E8A-3879B17AF66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625B-5A59-4243-8D45-57AD33DC1AF6}" type="pres">
      <dgm:prSet presAssocID="{3B1DD1DF-0CF3-47D6-9E8A-3879B17AF66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ADCA7-2B4E-437B-8DBE-BE0538C06180}" type="pres">
      <dgm:prSet presAssocID="{3B1DD1DF-0CF3-47D6-9E8A-3879B17AF66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5ED1-534D-41F9-A447-35FDF8949BD7}" type="pres">
      <dgm:prSet presAssocID="{3B1DD1DF-0CF3-47D6-9E8A-3879B17AF66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5FB42-DC40-402C-AD89-CB128C3B266C}" type="pres">
      <dgm:prSet presAssocID="{3B1DD1DF-0CF3-47D6-9E8A-3879B17AF66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96B42-0901-4CE7-8198-6D9ACA6F91E3}" type="presOf" srcId="{C965EF38-C4AA-496B-9ED3-C079D6275F87}" destId="{FC528AC3-A672-400E-8C32-6ABD2B5AFA6D}" srcOrd="0" destOrd="0" presId="urn:microsoft.com/office/officeart/2005/8/layout/vProcess5"/>
    <dgm:cxn modelId="{B79BE146-793B-4DB2-854A-9C5E5DFA2EDB}" srcId="{3B1DD1DF-0CF3-47D6-9E8A-3879B17AF665}" destId="{FBE470B1-B3CD-4CB2-9F8B-F8F78426E05E}" srcOrd="4" destOrd="0" parTransId="{60DAB06C-1229-4398-A2BA-CF2EADD74766}" sibTransId="{121A92B9-D264-4FEF-99F9-3EF17FA31303}"/>
    <dgm:cxn modelId="{7ABCA4A4-F34D-48A8-9526-994DBD840562}" type="presOf" srcId="{D56849BF-57E4-4F25-94CC-4BFE5DC58201}" destId="{A1EBBA6E-D652-4C01-BDBC-99A81F7310ED}" srcOrd="1" destOrd="0" presId="urn:microsoft.com/office/officeart/2005/8/layout/vProcess5"/>
    <dgm:cxn modelId="{D6D3BFB9-7148-473F-93DA-F938114666A7}" type="presOf" srcId="{AF7C49E8-2BAF-47BF-8893-CB04781730C0}" destId="{577248D0-AB15-4D95-ADB5-71601C3771FB}" srcOrd="0" destOrd="0" presId="urn:microsoft.com/office/officeart/2005/8/layout/vProcess5"/>
    <dgm:cxn modelId="{9A2EAF34-1D40-45DA-B835-107B03F43B96}" type="presOf" srcId="{DA5BA947-C4D1-4A0E-A40A-4BD0DD04D1A7}" destId="{F35ADCA7-2B4E-437B-8DBE-BE0538C06180}" srcOrd="1" destOrd="0" presId="urn:microsoft.com/office/officeart/2005/8/layout/vProcess5"/>
    <dgm:cxn modelId="{BA5DD2C1-5C08-4CA3-9E08-97FEFFF42AC1}" type="presOf" srcId="{3B1DD1DF-0CF3-47D6-9E8A-3879B17AF665}" destId="{4AAA3770-4AB4-4BA5-9D3D-FA266C8D753E}" srcOrd="0" destOrd="0" presId="urn:microsoft.com/office/officeart/2005/8/layout/vProcess5"/>
    <dgm:cxn modelId="{2BE6876E-2B82-4230-9417-E07E842B30EF}" srcId="{3B1DD1DF-0CF3-47D6-9E8A-3879B17AF665}" destId="{7F2F3036-C919-406A-9B14-4531B6BC5112}" srcOrd="8" destOrd="0" parTransId="{D18861EA-CA61-4D52-AA42-06853A9814DF}" sibTransId="{1DEE8CA6-FFED-4517-895D-2304232D0484}"/>
    <dgm:cxn modelId="{A478F80B-FEF0-43E4-8022-4E158C8D86D6}" srcId="{3B1DD1DF-0CF3-47D6-9E8A-3879B17AF665}" destId="{AF7C49E8-2BAF-47BF-8893-CB04781730C0}" srcOrd="1" destOrd="0" parTransId="{CD96518C-A274-44C9-970A-F9C858E09BBD}" sibTransId="{69DFDF86-F278-49C7-91C6-AB113E2F0849}"/>
    <dgm:cxn modelId="{C9915DE9-9DF2-4EDD-BBF1-B659A292C63E}" type="presOf" srcId="{DA5BA947-C4D1-4A0E-A40A-4BD0DD04D1A7}" destId="{F7FA5A31-56B7-453A-9078-5A45C2529644}" srcOrd="0" destOrd="0" presId="urn:microsoft.com/office/officeart/2005/8/layout/vProcess5"/>
    <dgm:cxn modelId="{2EB4B3C8-115C-4C00-9691-4DF72FDD6F4D}" type="presOf" srcId="{81708D6B-7F3E-4935-A577-FA9049E184F6}" destId="{E2BE5ED1-534D-41F9-A447-35FDF8949BD7}" srcOrd="1" destOrd="0" presId="urn:microsoft.com/office/officeart/2005/8/layout/vProcess5"/>
    <dgm:cxn modelId="{202A5645-55F7-4C23-B555-35043458CF30}" srcId="{3B1DD1DF-0CF3-47D6-9E8A-3879B17AF665}" destId="{81708D6B-7F3E-4935-A577-FA9049E184F6}" srcOrd="3" destOrd="0" parTransId="{D79FD5AC-C2C1-4CD9-8EC7-62EDA907D1BC}" sibTransId="{BF89FFE3-19A1-4BB5-A12C-314263324AAC}"/>
    <dgm:cxn modelId="{5FDC5509-04E1-406F-9220-CE503114C5CC}" type="presOf" srcId="{69DFDF86-F278-49C7-91C6-AB113E2F0849}" destId="{A1A02F9E-C32E-41F9-9BE3-12E621B0C5E7}" srcOrd="0" destOrd="0" presId="urn:microsoft.com/office/officeart/2005/8/layout/vProcess5"/>
    <dgm:cxn modelId="{E603468E-096A-46D2-BC4D-26D0001224CB}" srcId="{3B1DD1DF-0CF3-47D6-9E8A-3879B17AF665}" destId="{D56849BF-57E4-4F25-94CC-4BFE5DC58201}" srcOrd="0" destOrd="0" parTransId="{938FBF17-C8D6-49A9-87C3-D64F56EAF0BA}" sibTransId="{D88FF04F-F7AB-404A-A6C1-3C00F27DC26C}"/>
    <dgm:cxn modelId="{A3DF129A-602E-4D2C-A6D6-275D1D8D36F3}" type="presOf" srcId="{D56849BF-57E4-4F25-94CC-4BFE5DC58201}" destId="{13558AC8-DC61-4B5F-96D5-D8B1DB14FDB3}" srcOrd="0" destOrd="0" presId="urn:microsoft.com/office/officeart/2005/8/layout/vProcess5"/>
    <dgm:cxn modelId="{E7EE7A87-4E3D-4571-8F08-A244532D47E3}" srcId="{3B1DD1DF-0CF3-47D6-9E8A-3879B17AF665}" destId="{9D9183CB-F3FA-4C0E-BE29-26BB669544D7}" srcOrd="6" destOrd="0" parTransId="{9F1030AD-C178-43CB-9EF3-19AC0FF2BE23}" sibTransId="{3A1CF8AA-90D5-4357-BEAC-22B3314431AE}"/>
    <dgm:cxn modelId="{E10DE373-8B14-4FF3-A3D3-00B7C7AE3290}" type="presOf" srcId="{81708D6B-7F3E-4935-A577-FA9049E184F6}" destId="{FA7379B1-C432-4BD2-A32B-44362754C034}" srcOrd="0" destOrd="0" presId="urn:microsoft.com/office/officeart/2005/8/layout/vProcess5"/>
    <dgm:cxn modelId="{039C8023-8711-4B59-8CC9-C5803E8257DB}" srcId="{3B1DD1DF-0CF3-47D6-9E8A-3879B17AF665}" destId="{2228CBEA-2873-4C8F-B166-94ABE9F3D3A8}" srcOrd="5" destOrd="0" parTransId="{92710CB5-0E80-46FC-BA07-6C4D500B7CD6}" sibTransId="{6E5CDE73-A851-4F0E-B49D-94F1B25CF914}"/>
    <dgm:cxn modelId="{59AA5E66-F044-4DF7-83DA-97EFEC5D5B83}" type="presOf" srcId="{FBE470B1-B3CD-4CB2-9F8B-F8F78426E05E}" destId="{A855FB42-DC40-402C-AD89-CB128C3B266C}" srcOrd="1" destOrd="0" presId="urn:microsoft.com/office/officeart/2005/8/layout/vProcess5"/>
    <dgm:cxn modelId="{2D73EA96-6401-49BF-AC38-4A2735855B2A}" srcId="{3B1DD1DF-0CF3-47D6-9E8A-3879B17AF665}" destId="{DA5BA947-C4D1-4A0E-A40A-4BD0DD04D1A7}" srcOrd="2" destOrd="0" parTransId="{96E6A740-07F3-4916-9BD7-9188611F63F6}" sibTransId="{C965EF38-C4AA-496B-9ED3-C079D6275F87}"/>
    <dgm:cxn modelId="{64341641-AA3A-449E-97A0-C613C579F670}" type="presOf" srcId="{FBE470B1-B3CD-4CB2-9F8B-F8F78426E05E}" destId="{8D41C2D7-DF63-4C6A-B3BB-339835D898BC}" srcOrd="0" destOrd="0" presId="urn:microsoft.com/office/officeart/2005/8/layout/vProcess5"/>
    <dgm:cxn modelId="{254A05C2-DC77-413A-B223-C226FA438F06}" srcId="{3B1DD1DF-0CF3-47D6-9E8A-3879B17AF665}" destId="{110F2BC7-CEB7-4FCC-80FA-05A6D3C6E6DD}" srcOrd="7" destOrd="0" parTransId="{054B18AF-CE89-4EA3-9621-D9E514059034}" sibTransId="{0C6E09C8-9DBC-4EE2-8EE5-28BA744DBCAE}"/>
    <dgm:cxn modelId="{24BC19FF-CA19-44AC-B727-CEA88B717275}" type="presOf" srcId="{D88FF04F-F7AB-404A-A6C1-3C00F27DC26C}" destId="{A24DB4F9-DD6A-4705-BCC6-1F04FB7E5A29}" srcOrd="0" destOrd="0" presId="urn:microsoft.com/office/officeart/2005/8/layout/vProcess5"/>
    <dgm:cxn modelId="{305A67E6-C420-40B5-8124-B7BE7EA42616}" type="presOf" srcId="{BF89FFE3-19A1-4BB5-A12C-314263324AAC}" destId="{80248F52-9065-48B5-A243-877EAAD8BFD7}" srcOrd="0" destOrd="0" presId="urn:microsoft.com/office/officeart/2005/8/layout/vProcess5"/>
    <dgm:cxn modelId="{5F6F8F87-62C1-41B0-A08C-A7B46652B244}" type="presOf" srcId="{AF7C49E8-2BAF-47BF-8893-CB04781730C0}" destId="{A065625B-5A59-4243-8D45-57AD33DC1AF6}" srcOrd="1" destOrd="0" presId="urn:microsoft.com/office/officeart/2005/8/layout/vProcess5"/>
    <dgm:cxn modelId="{F7E46C93-3C6F-4947-96F6-E5279FF4EF48}" type="presParOf" srcId="{4AAA3770-4AB4-4BA5-9D3D-FA266C8D753E}" destId="{D9CDEE0D-78AB-46CC-AC2F-AA2DD58C4724}" srcOrd="0" destOrd="0" presId="urn:microsoft.com/office/officeart/2005/8/layout/vProcess5"/>
    <dgm:cxn modelId="{8A989A69-FC9A-44A8-A089-DFDC23ADEDF2}" type="presParOf" srcId="{4AAA3770-4AB4-4BA5-9D3D-FA266C8D753E}" destId="{13558AC8-DC61-4B5F-96D5-D8B1DB14FDB3}" srcOrd="1" destOrd="0" presId="urn:microsoft.com/office/officeart/2005/8/layout/vProcess5"/>
    <dgm:cxn modelId="{5D546883-9E87-424A-BCDB-C3B00D0F9BF5}" type="presParOf" srcId="{4AAA3770-4AB4-4BA5-9D3D-FA266C8D753E}" destId="{577248D0-AB15-4D95-ADB5-71601C3771FB}" srcOrd="2" destOrd="0" presId="urn:microsoft.com/office/officeart/2005/8/layout/vProcess5"/>
    <dgm:cxn modelId="{3853D485-66EB-4B82-9565-F45E47C63FC4}" type="presParOf" srcId="{4AAA3770-4AB4-4BA5-9D3D-FA266C8D753E}" destId="{F7FA5A31-56B7-453A-9078-5A45C2529644}" srcOrd="3" destOrd="0" presId="urn:microsoft.com/office/officeart/2005/8/layout/vProcess5"/>
    <dgm:cxn modelId="{B8038C2F-EA67-45E5-8C59-9CC4C1520A96}" type="presParOf" srcId="{4AAA3770-4AB4-4BA5-9D3D-FA266C8D753E}" destId="{FA7379B1-C432-4BD2-A32B-44362754C034}" srcOrd="4" destOrd="0" presId="urn:microsoft.com/office/officeart/2005/8/layout/vProcess5"/>
    <dgm:cxn modelId="{7292E8CD-ECAB-426E-9E62-5C860AF76A29}" type="presParOf" srcId="{4AAA3770-4AB4-4BA5-9D3D-FA266C8D753E}" destId="{8D41C2D7-DF63-4C6A-B3BB-339835D898BC}" srcOrd="5" destOrd="0" presId="urn:microsoft.com/office/officeart/2005/8/layout/vProcess5"/>
    <dgm:cxn modelId="{95C7E066-D15E-4966-ADD2-DEE903014E5E}" type="presParOf" srcId="{4AAA3770-4AB4-4BA5-9D3D-FA266C8D753E}" destId="{A24DB4F9-DD6A-4705-BCC6-1F04FB7E5A29}" srcOrd="6" destOrd="0" presId="urn:microsoft.com/office/officeart/2005/8/layout/vProcess5"/>
    <dgm:cxn modelId="{3A51C787-E8E9-4C6A-BAC9-A86AA8D29C16}" type="presParOf" srcId="{4AAA3770-4AB4-4BA5-9D3D-FA266C8D753E}" destId="{A1A02F9E-C32E-41F9-9BE3-12E621B0C5E7}" srcOrd="7" destOrd="0" presId="urn:microsoft.com/office/officeart/2005/8/layout/vProcess5"/>
    <dgm:cxn modelId="{6C714C60-4A4A-4CAE-A12F-85090881FF7F}" type="presParOf" srcId="{4AAA3770-4AB4-4BA5-9D3D-FA266C8D753E}" destId="{FC528AC3-A672-400E-8C32-6ABD2B5AFA6D}" srcOrd="8" destOrd="0" presId="urn:microsoft.com/office/officeart/2005/8/layout/vProcess5"/>
    <dgm:cxn modelId="{9E1FE3F6-4F6F-442D-A68B-91754E0BC348}" type="presParOf" srcId="{4AAA3770-4AB4-4BA5-9D3D-FA266C8D753E}" destId="{80248F52-9065-48B5-A243-877EAAD8BFD7}" srcOrd="9" destOrd="0" presId="urn:microsoft.com/office/officeart/2005/8/layout/vProcess5"/>
    <dgm:cxn modelId="{57AB2CE9-929F-47A7-BD8B-0A5D8DB13459}" type="presParOf" srcId="{4AAA3770-4AB4-4BA5-9D3D-FA266C8D753E}" destId="{A1EBBA6E-D652-4C01-BDBC-99A81F7310ED}" srcOrd="10" destOrd="0" presId="urn:microsoft.com/office/officeart/2005/8/layout/vProcess5"/>
    <dgm:cxn modelId="{39918F1A-98C9-425B-BDF5-1F062EA2E6E7}" type="presParOf" srcId="{4AAA3770-4AB4-4BA5-9D3D-FA266C8D753E}" destId="{A065625B-5A59-4243-8D45-57AD33DC1AF6}" srcOrd="11" destOrd="0" presId="urn:microsoft.com/office/officeart/2005/8/layout/vProcess5"/>
    <dgm:cxn modelId="{CCC6BABD-1D44-47D4-AB60-3A72F3AD4E50}" type="presParOf" srcId="{4AAA3770-4AB4-4BA5-9D3D-FA266C8D753E}" destId="{F35ADCA7-2B4E-437B-8DBE-BE0538C06180}" srcOrd="12" destOrd="0" presId="urn:microsoft.com/office/officeart/2005/8/layout/vProcess5"/>
    <dgm:cxn modelId="{434D97FC-B674-4187-9711-51AB1B8ECEB7}" type="presParOf" srcId="{4AAA3770-4AB4-4BA5-9D3D-FA266C8D753E}" destId="{E2BE5ED1-534D-41F9-A447-35FDF8949BD7}" srcOrd="13" destOrd="0" presId="urn:microsoft.com/office/officeart/2005/8/layout/vProcess5"/>
    <dgm:cxn modelId="{DEFE89B7-8D5C-4072-BE76-1574413A5F18}" type="presParOf" srcId="{4AAA3770-4AB4-4BA5-9D3D-FA266C8D753E}" destId="{A855FB42-DC40-402C-AD89-CB128C3B266C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A53EEB-713E-443E-BE68-FF5607E79A92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2CE6FB7-310D-49C0-92A9-79FE0912C470}">
      <dgm:prSet phldrT="[Текст]"/>
      <dgm:spPr/>
      <dgm:t>
        <a:bodyPr/>
        <a:lstStyle/>
        <a:p>
          <a:r>
            <a:rPr lang="ru-RU" dirty="0" smtClean="0"/>
            <a:t>Коррупция способствует смещению целей политики от общенациональных к обеспечению властвования олигархов и ОПГ</a:t>
          </a:r>
          <a:endParaRPr lang="ru-RU" dirty="0"/>
        </a:p>
      </dgm:t>
    </dgm:pt>
    <dgm:pt modelId="{D26C6264-6E06-4352-AA47-C5CA9846BC89}" type="parTrans" cxnId="{ECE63559-BA3E-4523-B8BC-8B6D20C1A19F}">
      <dgm:prSet/>
      <dgm:spPr/>
      <dgm:t>
        <a:bodyPr/>
        <a:lstStyle/>
        <a:p>
          <a:endParaRPr lang="ru-RU"/>
        </a:p>
      </dgm:t>
    </dgm:pt>
    <dgm:pt modelId="{5EF2DE5F-E922-4AC2-8536-681CDA897372}" type="sibTrans" cxnId="{ECE63559-BA3E-4523-B8BC-8B6D20C1A19F}">
      <dgm:prSet/>
      <dgm:spPr/>
      <dgm:t>
        <a:bodyPr/>
        <a:lstStyle/>
        <a:p>
          <a:endParaRPr lang="ru-RU"/>
        </a:p>
      </dgm:t>
    </dgm:pt>
    <dgm:pt modelId="{F5139E44-86A4-4D13-B0D3-82BD1226794B}">
      <dgm:prSet phldrT="[Текст]"/>
      <dgm:spPr/>
      <dgm:t>
        <a:bodyPr/>
        <a:lstStyle/>
        <a:p>
          <a:r>
            <a:rPr lang="ru-RU" dirty="0" smtClean="0"/>
            <a:t>предательство интересов государственной сохранности страны</a:t>
          </a:r>
          <a:endParaRPr lang="ru-RU" dirty="0"/>
        </a:p>
      </dgm:t>
    </dgm:pt>
    <dgm:pt modelId="{903842AF-DD36-4CAC-B559-7E13B13008E7}" type="parTrans" cxnId="{45D975E4-A96A-46B6-ACA1-179E4007A506}">
      <dgm:prSet/>
      <dgm:spPr/>
      <dgm:t>
        <a:bodyPr/>
        <a:lstStyle/>
        <a:p>
          <a:endParaRPr lang="ru-RU"/>
        </a:p>
      </dgm:t>
    </dgm:pt>
    <dgm:pt modelId="{B79695A9-6205-403D-BBE1-8E7A0E6A5F8B}" type="sibTrans" cxnId="{45D975E4-A96A-46B6-ACA1-179E4007A506}">
      <dgm:prSet/>
      <dgm:spPr/>
      <dgm:t>
        <a:bodyPr/>
        <a:lstStyle/>
        <a:p>
          <a:endParaRPr lang="ru-RU"/>
        </a:p>
      </dgm:t>
    </dgm:pt>
    <dgm:pt modelId="{9864F17D-D35D-436F-BCBF-85E8645BCFD6}">
      <dgm:prSet phldrT="[Текст]"/>
      <dgm:spPr/>
      <dgm:t>
        <a:bodyPr/>
        <a:lstStyle/>
        <a:p>
          <a:r>
            <a:rPr lang="ru-RU" dirty="0" smtClean="0"/>
            <a:t>подрывает престиж страны , способствует её политической и экономической изоляции. </a:t>
          </a:r>
          <a:endParaRPr lang="ru-RU" dirty="0"/>
        </a:p>
      </dgm:t>
    </dgm:pt>
    <dgm:pt modelId="{875B9DEB-8028-401F-91A7-CE6B2E0000CE}" type="parTrans" cxnId="{29822BDB-C7F6-46FD-BC50-2FB9BDD5EBC7}">
      <dgm:prSet/>
      <dgm:spPr/>
      <dgm:t>
        <a:bodyPr/>
        <a:lstStyle/>
        <a:p>
          <a:endParaRPr lang="ru-RU"/>
        </a:p>
      </dgm:t>
    </dgm:pt>
    <dgm:pt modelId="{063008C7-4F51-4C80-AF1D-26ED41833F62}" type="sibTrans" cxnId="{29822BDB-C7F6-46FD-BC50-2FB9BDD5EBC7}">
      <dgm:prSet/>
      <dgm:spPr/>
      <dgm:t>
        <a:bodyPr/>
        <a:lstStyle/>
        <a:p>
          <a:endParaRPr lang="ru-RU"/>
        </a:p>
      </dgm:t>
    </dgm:pt>
    <dgm:pt modelId="{AFFA9889-496D-40ED-8287-241023FC871E}" type="pres">
      <dgm:prSet presAssocID="{2CA53EEB-713E-443E-BE68-FF5607E79A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E6660-3D84-4B0D-A953-CDC185648091}" type="pres">
      <dgm:prSet presAssocID="{E2CE6FB7-310D-49C0-92A9-79FE0912C470}" presName="composite" presStyleCnt="0"/>
      <dgm:spPr/>
    </dgm:pt>
    <dgm:pt modelId="{9751E038-BECE-4AE5-AC09-3C7E0644847E}" type="pres">
      <dgm:prSet presAssocID="{E2CE6FB7-310D-49C0-92A9-79FE0912C470}" presName="imgShp" presStyleLbl="fgImgPlace1" presStyleIdx="0" presStyleCnt="3"/>
      <dgm:spPr/>
    </dgm:pt>
    <dgm:pt modelId="{4B7AD3D4-28A2-4D7D-BA9C-00B27C716F68}" type="pres">
      <dgm:prSet presAssocID="{E2CE6FB7-310D-49C0-92A9-79FE0912C47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7A95F-22BB-4B83-8C19-80908B898F96}" type="pres">
      <dgm:prSet presAssocID="{5EF2DE5F-E922-4AC2-8536-681CDA897372}" presName="spacing" presStyleCnt="0"/>
      <dgm:spPr/>
    </dgm:pt>
    <dgm:pt modelId="{BBFA7B0C-6B32-4F41-ABFF-CBA8A80D6E3C}" type="pres">
      <dgm:prSet presAssocID="{F5139E44-86A4-4D13-B0D3-82BD1226794B}" presName="composite" presStyleCnt="0"/>
      <dgm:spPr/>
    </dgm:pt>
    <dgm:pt modelId="{4A8276FD-185E-496A-AC22-DCD0F4DA790D}" type="pres">
      <dgm:prSet presAssocID="{F5139E44-86A4-4D13-B0D3-82BD1226794B}" presName="imgShp" presStyleLbl="fgImgPlace1" presStyleIdx="1" presStyleCnt="3"/>
      <dgm:spPr/>
    </dgm:pt>
    <dgm:pt modelId="{BE050B52-677B-4D5E-8A04-F48990E49270}" type="pres">
      <dgm:prSet presAssocID="{F5139E44-86A4-4D13-B0D3-82BD122679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02553-0C4F-4BAC-B957-97121595A59A}" type="pres">
      <dgm:prSet presAssocID="{B79695A9-6205-403D-BBE1-8E7A0E6A5F8B}" presName="spacing" presStyleCnt="0"/>
      <dgm:spPr/>
    </dgm:pt>
    <dgm:pt modelId="{E7103A92-C374-4552-A66D-4A311DC8547B}" type="pres">
      <dgm:prSet presAssocID="{9864F17D-D35D-436F-BCBF-85E8645BCFD6}" presName="composite" presStyleCnt="0"/>
      <dgm:spPr/>
    </dgm:pt>
    <dgm:pt modelId="{6DEDDF7A-4A03-43EF-A22C-EABDE193A095}" type="pres">
      <dgm:prSet presAssocID="{9864F17D-D35D-436F-BCBF-85E8645BCFD6}" presName="imgShp" presStyleLbl="fgImgPlace1" presStyleIdx="2" presStyleCnt="3"/>
      <dgm:spPr/>
    </dgm:pt>
    <dgm:pt modelId="{33D0BBA9-BAD8-47F1-92ED-6935AFE35B58}" type="pres">
      <dgm:prSet presAssocID="{9864F17D-D35D-436F-BCBF-85E8645BCFD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975E4-A96A-46B6-ACA1-179E4007A506}" srcId="{2CA53EEB-713E-443E-BE68-FF5607E79A92}" destId="{F5139E44-86A4-4D13-B0D3-82BD1226794B}" srcOrd="1" destOrd="0" parTransId="{903842AF-DD36-4CAC-B559-7E13B13008E7}" sibTransId="{B79695A9-6205-403D-BBE1-8E7A0E6A5F8B}"/>
    <dgm:cxn modelId="{29822BDB-C7F6-46FD-BC50-2FB9BDD5EBC7}" srcId="{2CA53EEB-713E-443E-BE68-FF5607E79A92}" destId="{9864F17D-D35D-436F-BCBF-85E8645BCFD6}" srcOrd="2" destOrd="0" parTransId="{875B9DEB-8028-401F-91A7-CE6B2E0000CE}" sibTransId="{063008C7-4F51-4C80-AF1D-26ED41833F62}"/>
    <dgm:cxn modelId="{D88BFEA2-1333-4705-9B5F-254093B45F1E}" type="presOf" srcId="{2CA53EEB-713E-443E-BE68-FF5607E79A92}" destId="{AFFA9889-496D-40ED-8287-241023FC871E}" srcOrd="0" destOrd="0" presId="urn:microsoft.com/office/officeart/2005/8/layout/vList3"/>
    <dgm:cxn modelId="{5BFC3136-FA7D-496C-A8D8-1B5AA1061048}" type="presOf" srcId="{E2CE6FB7-310D-49C0-92A9-79FE0912C470}" destId="{4B7AD3D4-28A2-4D7D-BA9C-00B27C716F68}" srcOrd="0" destOrd="0" presId="urn:microsoft.com/office/officeart/2005/8/layout/vList3"/>
    <dgm:cxn modelId="{B811929C-C828-4137-A0E8-F506FB9C9DB2}" type="presOf" srcId="{9864F17D-D35D-436F-BCBF-85E8645BCFD6}" destId="{33D0BBA9-BAD8-47F1-92ED-6935AFE35B58}" srcOrd="0" destOrd="0" presId="urn:microsoft.com/office/officeart/2005/8/layout/vList3"/>
    <dgm:cxn modelId="{5C71626B-47D0-4C18-9DDD-90886B624187}" type="presOf" srcId="{F5139E44-86A4-4D13-B0D3-82BD1226794B}" destId="{BE050B52-677B-4D5E-8A04-F48990E49270}" srcOrd="0" destOrd="0" presId="urn:microsoft.com/office/officeart/2005/8/layout/vList3"/>
    <dgm:cxn modelId="{ECE63559-BA3E-4523-B8BC-8B6D20C1A19F}" srcId="{2CA53EEB-713E-443E-BE68-FF5607E79A92}" destId="{E2CE6FB7-310D-49C0-92A9-79FE0912C470}" srcOrd="0" destOrd="0" parTransId="{D26C6264-6E06-4352-AA47-C5CA9846BC89}" sibTransId="{5EF2DE5F-E922-4AC2-8536-681CDA897372}"/>
    <dgm:cxn modelId="{35FFA89A-5030-4FC4-80E4-EF90379D4EC6}" type="presParOf" srcId="{AFFA9889-496D-40ED-8287-241023FC871E}" destId="{89FE6660-3D84-4B0D-A953-CDC185648091}" srcOrd="0" destOrd="0" presId="urn:microsoft.com/office/officeart/2005/8/layout/vList3"/>
    <dgm:cxn modelId="{3D26A18E-0E3D-4BF3-BDD0-BA7559522639}" type="presParOf" srcId="{89FE6660-3D84-4B0D-A953-CDC185648091}" destId="{9751E038-BECE-4AE5-AC09-3C7E0644847E}" srcOrd="0" destOrd="0" presId="urn:microsoft.com/office/officeart/2005/8/layout/vList3"/>
    <dgm:cxn modelId="{66DB4335-E0E2-4301-88C5-E753BEDFCACE}" type="presParOf" srcId="{89FE6660-3D84-4B0D-A953-CDC185648091}" destId="{4B7AD3D4-28A2-4D7D-BA9C-00B27C716F68}" srcOrd="1" destOrd="0" presId="urn:microsoft.com/office/officeart/2005/8/layout/vList3"/>
    <dgm:cxn modelId="{D7BDF6BA-AF1E-4A9D-9DC0-9F331C61A1C0}" type="presParOf" srcId="{AFFA9889-496D-40ED-8287-241023FC871E}" destId="{F7F7A95F-22BB-4B83-8C19-80908B898F96}" srcOrd="1" destOrd="0" presId="urn:microsoft.com/office/officeart/2005/8/layout/vList3"/>
    <dgm:cxn modelId="{0A1334CC-629C-41BE-86E0-7023BDE3ABC6}" type="presParOf" srcId="{AFFA9889-496D-40ED-8287-241023FC871E}" destId="{BBFA7B0C-6B32-4F41-ABFF-CBA8A80D6E3C}" srcOrd="2" destOrd="0" presId="urn:microsoft.com/office/officeart/2005/8/layout/vList3"/>
    <dgm:cxn modelId="{D3DC248D-805F-4518-BBF2-54E5097C3D65}" type="presParOf" srcId="{BBFA7B0C-6B32-4F41-ABFF-CBA8A80D6E3C}" destId="{4A8276FD-185E-496A-AC22-DCD0F4DA790D}" srcOrd="0" destOrd="0" presId="urn:microsoft.com/office/officeart/2005/8/layout/vList3"/>
    <dgm:cxn modelId="{7588BD50-3477-46C9-92D9-A7C6FD6CF7A0}" type="presParOf" srcId="{BBFA7B0C-6B32-4F41-ABFF-CBA8A80D6E3C}" destId="{BE050B52-677B-4D5E-8A04-F48990E49270}" srcOrd="1" destOrd="0" presId="urn:microsoft.com/office/officeart/2005/8/layout/vList3"/>
    <dgm:cxn modelId="{B9C9F5ED-A6CB-4F68-8F75-1CB7845F5BA6}" type="presParOf" srcId="{AFFA9889-496D-40ED-8287-241023FC871E}" destId="{BF702553-0C4F-4BAC-B957-97121595A59A}" srcOrd="3" destOrd="0" presId="urn:microsoft.com/office/officeart/2005/8/layout/vList3"/>
    <dgm:cxn modelId="{6D2455E0-D7F6-4FC6-8EF0-9550B7BCED43}" type="presParOf" srcId="{AFFA9889-496D-40ED-8287-241023FC871E}" destId="{E7103A92-C374-4552-A66D-4A311DC8547B}" srcOrd="4" destOrd="0" presId="urn:microsoft.com/office/officeart/2005/8/layout/vList3"/>
    <dgm:cxn modelId="{4DF71B8C-DEC9-4920-BEAE-CA1F05C15E9C}" type="presParOf" srcId="{E7103A92-C374-4552-A66D-4A311DC8547B}" destId="{6DEDDF7A-4A03-43EF-A22C-EABDE193A095}" srcOrd="0" destOrd="0" presId="urn:microsoft.com/office/officeart/2005/8/layout/vList3"/>
    <dgm:cxn modelId="{A104A4F3-ABAC-495E-AF71-E77538C01516}" type="presParOf" srcId="{E7103A92-C374-4552-A66D-4A311DC8547B}" destId="{33D0BBA9-BAD8-47F1-92ED-6935AFE35B58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ABC8-B642-4BA4-ADAF-F043F6DB690A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40DF6-C592-48F1-829B-80D4CBB93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64B2-DFA1-4552-B3D8-EC76844A0F21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46189-14EB-4AFF-B285-D3FFA2998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46189-14EB-4AFF-B285-D3FFA299896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10CA-7AE8-4980-889C-846DCFCD2186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F8D7-AC32-4C70-8B86-CA88A9294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D51B-8F40-40B3-A96C-7AAC43088B79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F548-A623-43B8-B6B7-C7A947282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FBDB-BE12-4990-9650-6926C031566A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5963-C8F4-4953-94C9-6EAAA0E63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4C8D-1CA4-4BAD-8B99-D3E8F89A6564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26C8-8EB6-4FB4-9CDC-79385F58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BF56-7580-4D62-9176-E746FDA42E85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97AC-2CB6-4E44-AFB2-A276EE736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8600-D580-43ED-BA89-663BA8F1F266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8405-246A-465A-852A-E62B5F3E0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F059-D416-4380-9E37-41D6B7AD2C8E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3743-7C22-4C17-840F-9FB03EF34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BDE9-7F56-4685-BF10-194E72C9556C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D159-22B7-45D5-9043-656E60612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87B0-E7CE-459D-A6BE-D969B93FAE03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D09C-76F6-4BE0-B7FE-E2424E9C5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6E97-BFEB-4533-9201-10CCECE918BF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0BEE-3FD4-48A5-A68A-9D193BD0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CB0D-2DD4-426D-B5DF-DC5820063DF3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352C-4FFE-4217-BD63-D923ED2C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82507-0F16-4989-9873-D96D2132BE29}" type="datetime1">
              <a:rPr lang="ru-RU" smtClean="0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"Мой университет-</a:t>
            </a:r>
            <a:r>
              <a:rPr lang="en-US" smtClean="0"/>
              <a:t>www.edu-reforma.ru"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7B5B57-1AEA-4A56-8883-2C5D7A3D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1.nnm.ru/d/9/8/d/d/1809c3ae6bc010bb71bca13bbaf_prev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Взятки: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 И дольше века длится бой…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История борьбы с коррупцией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29358" cy="16859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Следственное управление Следственного комитета РФ по Еврейской автономной </a:t>
            </a:r>
            <a:r>
              <a:rPr lang="ru-RU" sz="2000" i="1" dirty="0" smtClean="0">
                <a:solidFill>
                  <a:srgbClr val="C00000"/>
                </a:solidFill>
              </a:rPr>
              <a:t>области, с учетом рекомендаций Общественного Совета при СУ СК РФ по ЕАО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 взяточничества – классовые корни </a:t>
            </a:r>
            <a:r>
              <a:rPr lang="ru-RU" sz="2700" dirty="0" smtClean="0"/>
              <a:t>(1962 год)</a:t>
            </a: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взяточничество - это "социальное явление, порожденное условиями эксплуататорского </a:t>
            </a:r>
            <a:r>
              <a:rPr lang="ru-RU" dirty="0" smtClean="0"/>
              <a:t>общества»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«Октябрьская </a:t>
            </a:r>
            <a:r>
              <a:rPr lang="ru-RU" dirty="0"/>
              <a:t>революция ликвидировала коренные предпосылки </a:t>
            </a:r>
            <a:r>
              <a:rPr lang="ru-RU" dirty="0" smtClean="0"/>
              <a:t>взяточничества»</a:t>
            </a:r>
            <a:endParaRPr lang="ru-RU" dirty="0"/>
          </a:p>
        </p:txBody>
      </p:sp>
      <p:pic>
        <p:nvPicPr>
          <p:cNvPr id="6147" name="Picture 3" descr="H:\взятка\жить хорош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680" r="7837"/>
          <a:stretch>
            <a:fillRect/>
          </a:stretch>
        </p:blipFill>
        <p:spPr>
          <a:xfrm>
            <a:off x="1142976" y="1643050"/>
            <a:ext cx="3384110" cy="3000396"/>
          </a:xfrm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4040188" cy="85725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главные составы преступлений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4040188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отпуск дефицитной продукции;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выделение оборудования и материалов;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корректировка и понижение плановых заданий;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назначение на ответственные должности;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сокрытие махинаций.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14500"/>
            <a:ext cx="4041775" cy="460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4" name="Picture 2" descr="H:\взятка\приём взяток карикатура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28750"/>
            <a:ext cx="4114800" cy="4786313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4040188" cy="785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обстоятельства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3971925" cy="48577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серьезные упущения в кадровой работе;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бюрократизм и волокита при рассмотрении законных просьб людей;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нехорошая работа с жалобами и письмами людей;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грубые нарушения </a:t>
            </a:r>
            <a:r>
              <a:rPr lang="ru-RU" dirty="0" err="1" smtClean="0"/>
              <a:t>гос.плановой</a:t>
            </a:r>
            <a:r>
              <a:rPr lang="ru-RU" dirty="0" smtClean="0"/>
              <a:t> и денежной дисциплины;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либерализм по отношению к взяточникам (в том числе - и в приговорах судов)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8" name="Picture 2" descr="H:\взятка\214641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928688"/>
            <a:ext cx="3660775" cy="5500687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70-80 годы 20 века –</a:t>
            </a:r>
            <a:r>
              <a:rPr lang="ru-RU" sz="2700" b="1" dirty="0" smtClean="0">
                <a:solidFill>
                  <a:srgbClr val="C00000"/>
                </a:solidFill>
              </a:rPr>
              <a:t> усиление борьбы с коррупцией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Сращивание с преступными элементами работников контрольных органов, взяточничество и мздоимство в прокуратуре и судах. </a:t>
            </a:r>
          </a:p>
        </p:txBody>
      </p:sp>
      <p:pic>
        <p:nvPicPr>
          <p:cNvPr id="14340" name="Picture 3" descr="H:\взятка\взятка милиция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714500"/>
            <a:ext cx="4375150" cy="350043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Коррупция – международное явление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3" name="Picture 2" descr="H:\взятка\уровень коррупци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68516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У кого строже наказание?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Самое жесткое наказание за взятку существует в современных коммунистических государствах – </a:t>
            </a:r>
            <a:r>
              <a:rPr lang="ru-RU" dirty="0">
                <a:solidFill>
                  <a:srgbClr val="00B050"/>
                </a:solidFill>
              </a:rPr>
              <a:t>на Кубе </a:t>
            </a:r>
            <a:r>
              <a:rPr lang="ru-RU" dirty="0"/>
              <a:t>и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Китае. </a:t>
            </a:r>
            <a:r>
              <a:rPr lang="ru-RU" dirty="0"/>
              <a:t>Там за взятки предусмотрена смертная казнь. И, если на Кубе в силу национальных традиций и характера, на взятки часто смотрят сквозь пальцы, то в Китае с 2000 года за взяточничество было расстреляно 10 тысяч чиновников.</a:t>
            </a:r>
          </a:p>
        </p:txBody>
      </p:sp>
      <p:pic>
        <p:nvPicPr>
          <p:cNvPr id="16388" name="Picture 2" descr="H:\взятка\кит ч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22563"/>
            <a:ext cx="4038600" cy="22812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коррупции </a:t>
            </a:r>
          </a:p>
        </p:txBody>
      </p:sp>
      <p:pic>
        <p:nvPicPr>
          <p:cNvPr id="17411" name="Picture 2" descr="H:\взятка\коррупция в зеркале СМИ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4100" y="1500188"/>
            <a:ext cx="7375525" cy="495458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:\взятка\где мы платим взятки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428625"/>
            <a:ext cx="7600950" cy="59817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Социально-экономические и политические последствия, порождаемые коррупцией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трицательные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последствия коррупции 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социальной сфере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национальной борьбы с коррупцией </a:t>
            </a:r>
            <a:endParaRPr lang="ru-RU" dirty="0"/>
          </a:p>
        </p:txBody>
      </p:sp>
      <p:pic>
        <p:nvPicPr>
          <p:cNvPr id="3075" name="Picture 2" descr="H:\взятка\дон кихот и взятка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2714625"/>
            <a:ext cx="4038600" cy="3028950"/>
          </a:xfrm>
        </p:spPr>
      </p:pic>
      <p:sp>
        <p:nvSpPr>
          <p:cNvPr id="3076" name="Содержимое 6"/>
          <p:cNvSpPr>
            <a:spLocks noGrp="1"/>
          </p:cNvSpPr>
          <p:nvPr>
            <p:ph sz="half" idx="2"/>
          </p:nvPr>
        </p:nvSpPr>
        <p:spPr>
          <a:xfrm>
            <a:off x="5572125" y="1785938"/>
            <a:ext cx="3114675" cy="43402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785813" y="1571625"/>
            <a:ext cx="3786187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Коррупция и как понятие, и как явление в официальных нормативных документах и практической деятельности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НЕ признавалась. И</a:t>
            </a:r>
            <a:r>
              <a:rPr lang="ru-RU" sz="2400" dirty="0">
                <a:latin typeface="Calibri" pitchFamily="34" charset="0"/>
              </a:rPr>
              <a:t>спользовались определения "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взяточничество", "злоупотребление служебным положением", "попустительство" </a:t>
            </a:r>
            <a:r>
              <a:rPr lang="ru-RU" sz="2400" dirty="0">
                <a:latin typeface="Calibri" pitchFamily="34" charset="0"/>
              </a:rPr>
              <a:t> др.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оследствия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коррупции в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политической сфере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:\взятка\опрос почему мы даём взятки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85750"/>
            <a:ext cx="7451725" cy="614362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Взяточничество –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главный внутренний враг России !!!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7" name="Picture 2" descr="H:\взятка\корруп в вузах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3429000"/>
            <a:ext cx="4041775" cy="3090863"/>
          </a:xfrm>
        </p:spPr>
      </p:pic>
      <p:pic>
        <p:nvPicPr>
          <p:cNvPr id="23558" name="Picture 3" descr="H:\взятка\iCAMEXZ9E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500188"/>
            <a:ext cx="3232150" cy="2411412"/>
          </a:xfrm>
        </p:spPr>
      </p:pic>
      <p:pic>
        <p:nvPicPr>
          <p:cNvPr id="23559" name="Picture 4" descr="H:\взятка\раздобрела на коррупции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500188"/>
            <a:ext cx="335756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Коррупция</a:t>
            </a:r>
            <a:r>
              <a:rPr lang="ru-RU" sz="3200" dirty="0"/>
              <a:t> </a:t>
            </a:r>
            <a:r>
              <a:rPr lang="ru-RU" sz="2000" dirty="0"/>
              <a:t>[лат. </a:t>
            </a:r>
            <a:r>
              <a:rPr lang="ru-RU" sz="2000" dirty="0" err="1"/>
              <a:t>corruptio</a:t>
            </a:r>
            <a:r>
              <a:rPr lang="ru-RU" sz="2000" dirty="0"/>
              <a:t>] значит подкуп; подкупность и продажность публичных и политических деятелей, государственных чиновников и должностных лиц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58175" cy="3411538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широком смысле слова</a:t>
            </a:r>
            <a:r>
              <a:rPr lang="ru-RU" sz="3400" dirty="0">
                <a:solidFill>
                  <a:srgbClr val="C00000"/>
                </a:solidFill>
              </a:rPr>
              <a:t> коррупция </a:t>
            </a:r>
            <a:r>
              <a:rPr lang="ru-RU" dirty="0">
                <a:solidFill>
                  <a:srgbClr val="C00000"/>
                </a:solidFill>
              </a:rPr>
              <a:t>- это социальное явление, поразившее общественный аппарат управления, выражающееся в разложении власти, умышленном использовании государственными и муниципальными служащими, другими лицами, уполномоченными на выполнение государственных функций, собственного служебного положения, статуса и авторитета занимаемой должности в корыстных целях для личного обогащения либо в групповых интересах"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r>
              <a:rPr lang="en-US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Мздоимство упоминается в российских летописях XIII в. </a:t>
            </a:r>
          </a:p>
          <a:p>
            <a:endParaRPr lang="ru-RU" dirty="0" smtClean="0"/>
          </a:p>
        </p:txBody>
      </p:sp>
      <p:pic>
        <p:nvPicPr>
          <p:cNvPr id="5124" name="Picture 2" descr="H:\взятка\letopi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000250"/>
            <a:ext cx="4038600" cy="4073525"/>
          </a:xfrm>
        </p:spPr>
      </p:pic>
      <p:pic>
        <p:nvPicPr>
          <p:cNvPr id="5125" name="Picture 3" descr="H:\взятка\лет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897313"/>
            <a:ext cx="18573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Институт кормления как повод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взятке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Первое законодательное ограничение коррупционной деятельности в России было осуществлено в царствование </a:t>
            </a:r>
          </a:p>
          <a:p>
            <a:pPr>
              <a:buFont typeface="Arial" charset="0"/>
              <a:buNone/>
            </a:pPr>
            <a:r>
              <a:rPr lang="ru-RU" sz="4000" smtClean="0"/>
              <a:t>    Ивана III</a:t>
            </a:r>
            <a:r>
              <a:rPr lang="ru-RU" smtClean="0"/>
              <a:t>. </a:t>
            </a:r>
          </a:p>
        </p:txBody>
      </p:sp>
      <p:pic>
        <p:nvPicPr>
          <p:cNvPr id="6148" name="Picture 2" descr="H:\взятка\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1425" y="1600200"/>
            <a:ext cx="3232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4471988" cy="5340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Иван IV (Грозный)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/>
              <a:t>первым ввел смертную казнь в качестве наказания за чрезмерность во взятках. </a:t>
            </a:r>
            <a:endParaRPr lang="ru-RU" dirty="0"/>
          </a:p>
        </p:txBody>
      </p:sp>
      <p:sp>
        <p:nvSpPr>
          <p:cNvPr id="7172" name="Текс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7173" name="Picture 3" descr="H:\взятка\изоб иван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076450"/>
            <a:ext cx="405606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Петр I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широкий размах коррупции</a:t>
            </a:r>
          </a:p>
          <a:p>
            <a:r>
              <a:rPr lang="ru-RU" smtClean="0"/>
              <a:t>беспощадная борьба царя с ней</a:t>
            </a:r>
          </a:p>
          <a:p>
            <a:r>
              <a:rPr lang="ru-RU" smtClean="0"/>
              <a:t>Смертная казнь за взяточничество</a:t>
            </a:r>
          </a:p>
          <a:p>
            <a:r>
              <a:rPr lang="ru-RU" smtClean="0"/>
              <a:t>Смертная казнь распространяется на высших чиновников</a:t>
            </a:r>
          </a:p>
        </p:txBody>
      </p:sp>
      <p:pic>
        <p:nvPicPr>
          <p:cNvPr id="8196" name="Picture 3" descr="H:\взятка\pet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211263"/>
            <a:ext cx="34290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Екатерина II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запретила взятки, </a:t>
            </a:r>
          </a:p>
          <a:p>
            <a:r>
              <a:rPr lang="ru-RU" smtClean="0"/>
              <a:t>взяточников не казнили</a:t>
            </a:r>
          </a:p>
          <a:p>
            <a:r>
              <a:rPr lang="ru-RU" smtClean="0"/>
              <a:t>их имена объявлялись для всеобщего ознакомления</a:t>
            </a:r>
          </a:p>
        </p:txBody>
      </p:sp>
      <p:pic>
        <p:nvPicPr>
          <p:cNvPr id="9220" name="Picture 2" descr="H:\взятка\екате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2863" y="1943100"/>
            <a:ext cx="3089275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РСФСР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038600" cy="5054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первых же дней Великой Октябрьской социалистической революции взяточничество было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опасным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явлением: 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мая 1918 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принят декрет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 борьбе со взяточничеством.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Уголовном кодексе 1922 г. за взяточничество были установлены суровые наказания вплоть до высшей меры наказания (ст. 114 УК 1922г.).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i-main-pic" descr="Картинка 3 из 12682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 l="4918" t="13333" r="3279" b="10000"/>
          <a:stretch>
            <a:fillRect/>
          </a:stretch>
        </p:blipFill>
        <p:spPr>
          <a:xfrm>
            <a:off x="4786313" y="1357313"/>
            <a:ext cx="4000500" cy="3286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545</Words>
  <Application>Microsoft Office PowerPoint</Application>
  <PresentationFormat>Экран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Взятки:  И дольше века длится бой… История борьбы с коррупцией </vt:lpstr>
      <vt:lpstr>Особенности национальной борьбы с коррупцией </vt:lpstr>
      <vt:lpstr>  Коррупция [лат. corruptio] значит подкуп; подкупность и продажность публичных и политических деятелей, государственных чиновников и должностных лиц </vt:lpstr>
      <vt:lpstr>Слайд 4</vt:lpstr>
      <vt:lpstr>Институт кормления как повод  к взятке</vt:lpstr>
      <vt:lpstr>Слайд 6</vt:lpstr>
      <vt:lpstr>Петр I </vt:lpstr>
      <vt:lpstr>Екатерина II </vt:lpstr>
      <vt:lpstr>РСФСР</vt:lpstr>
      <vt:lpstr>У взяточничества – классовые корни (1962 год)</vt:lpstr>
      <vt:lpstr>Слайд 11</vt:lpstr>
      <vt:lpstr>Слайд 12</vt:lpstr>
      <vt:lpstr>70-80 годы 20 века – усиление борьбы с коррупцией</vt:lpstr>
      <vt:lpstr>Коррупция – международное явление</vt:lpstr>
      <vt:lpstr>У кого строже наказание?</vt:lpstr>
      <vt:lpstr>Виды коррупции </vt:lpstr>
      <vt:lpstr>Слайд 17</vt:lpstr>
      <vt:lpstr>Социально-экономические и политические последствия, порождаемые коррупцией </vt:lpstr>
      <vt:lpstr>Отрицательные последствия коррупции в социальной сфере </vt:lpstr>
      <vt:lpstr>Последствия коррупции в политической сфере </vt:lpstr>
      <vt:lpstr>Слайд 21</vt:lpstr>
      <vt:lpstr>Взяточничество – главный внутренний враг России 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Взятки:  И дольше века длится бой… История борьбы с коррупцией </dc:title>
  <dc:creator>Пользователь</dc:creator>
  <cp:lastModifiedBy>Sledupr</cp:lastModifiedBy>
  <cp:revision>35</cp:revision>
  <dcterms:created xsi:type="dcterms:W3CDTF">2010-11-28T18:44:45Z</dcterms:created>
  <dcterms:modified xsi:type="dcterms:W3CDTF">2014-04-07T04:56:19Z</dcterms:modified>
</cp:coreProperties>
</file>